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6" r:id="rId7"/>
    <p:sldId id="259" r:id="rId8"/>
    <p:sldId id="260" r:id="rId9"/>
    <p:sldId id="261" r:id="rId10"/>
    <p:sldId id="269" r:id="rId11"/>
    <p:sldId id="263" r:id="rId12"/>
    <p:sldId id="270" r:id="rId13"/>
    <p:sldId id="264" r:id="rId14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6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7410523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800">
                <a:latin typeface="+mj-lt"/>
                <a:ea typeface="+mj-ea"/>
                <a:cs typeface="+mj-cs"/>
                <a:sym typeface="Myriad Pr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1pPr>
      <a:lvl2pPr indent="2286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2pPr>
      <a:lvl3pPr indent="4572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3pPr>
      <a:lvl4pPr indent="6858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4pPr>
      <a:lvl5pPr indent="9144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5pPr>
      <a:lvl6pPr indent="11430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6pPr>
      <a:lvl7pPr indent="13716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7pPr>
      <a:lvl8pPr indent="16002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8pPr>
      <a:lvl9pPr indent="1828800" algn="ctr" defTabSz="584200">
        <a:defRPr sz="6700">
          <a:solidFill>
            <a:srgbClr val="FFFFFF"/>
          </a:solidFill>
          <a:latin typeface="+mj-lt"/>
          <a:ea typeface="+mj-ea"/>
          <a:cs typeface="+mj-cs"/>
          <a:sym typeface="Myriad Pro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br/book/using-swift-cocoa-objective/id888894773?mt=11" TargetMode="External"/><Relationship Id="rId4" Type="http://schemas.openxmlformats.org/officeDocument/2006/relationships/hyperlink" Target="https://developer.apple.com/library/ios/documentation/Swift/Conceptual/Swift_Programming_Language/TheBasics.html" TargetMode="External"/><Relationship Id="rId5" Type="http://schemas.openxmlformats.org/officeDocument/2006/relationships/hyperlink" Target="http://swiftplayground.com.br" TargetMode="External"/><Relationship Id="rId6" Type="http://schemas.openxmlformats.org/officeDocument/2006/relationships/hyperlink" Target="http://nshipster.com/" TargetMode="External"/><Relationship Id="rId7" Type="http://schemas.openxmlformats.org/officeDocument/2006/relationships/hyperlink" Target="https://developer.apple.com/swift/blog/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pple.com/library/ios/documentation/Swift/Conceptual/Swift_Programming_Language/TheBasics.html%23//apple_ref/doc/uid/TP40014097-CH5-ID30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amesonquave.com/blog/developing-ios-apps-using-swift-tutorial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G53PuA_TlXk&amp;list=LL__IWjI0UnNlav6zoO-Oz7g&amp;index=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eveloper.apple.com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kweles/CocoaHeads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oacontrols.com" TargetMode="External"/><Relationship Id="rId4" Type="http://schemas.openxmlformats.org/officeDocument/2006/relationships/hyperlink" Target="http://www.cocoapods.org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ithub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55600" y="1543050"/>
            <a:ext cx="12293600" cy="32385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sz="5700">
                <a:latin typeface="Lato"/>
                <a:ea typeface="Lato"/>
                <a:cs typeface="Lato"/>
                <a:sym typeface="La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 dirty="0">
                <a:solidFill>
                  <a:srgbClr val="FFFFFF"/>
                </a:solidFill>
              </a:rPr>
              <a:t>Introdução ao desenvolvimento iOS</a:t>
            </a:r>
          </a:p>
        </p:txBody>
      </p:sp>
      <p:sp>
        <p:nvSpPr>
          <p:cNvPr id="35" name="Shape 35"/>
          <p:cNvSpPr/>
          <p:nvPr/>
        </p:nvSpPr>
        <p:spPr>
          <a:xfrm>
            <a:off x="3124819" y="7424819"/>
            <a:ext cx="6755161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3000" dirty="0" smtClean="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Weles Saggiorato Siqueira</a:t>
            </a:r>
            <a:endParaRPr sz="3000" dirty="0">
              <a:solidFill>
                <a:srgbClr val="FFFFFF"/>
              </a:solidFill>
              <a:latin typeface="Myriad Pro Semibold"/>
              <a:ea typeface="Myriad Pro Semibold"/>
              <a:cs typeface="Myriad Pro Semibold"/>
              <a:sym typeface="Myriad Pro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</a:rPr>
              <a:t>iOS </a:t>
            </a:r>
            <a:r>
              <a:rPr sz="3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</a:rPr>
              <a:t>Developer</a:t>
            </a:r>
            <a:endParaRPr sz="3000" dirty="0">
              <a:solidFill>
                <a:srgbClr val="FFFFFF"/>
              </a:solidFill>
              <a:latin typeface="+mj-lt"/>
              <a:ea typeface="+mj-ea"/>
              <a:cs typeface="+mj-cs"/>
              <a:sym typeface="Myriad Pro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147868" y="4800600"/>
            <a:ext cx="270906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com Swift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270000" y="2605959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6700" dirty="0" smtClean="0">
                <a:solidFill>
                  <a:srgbClr val="FFFFFF"/>
                </a:solidFill>
              </a:rPr>
              <a:t>Demonstra</a:t>
            </a:r>
            <a:r>
              <a:rPr lang="x-none" sz="6700" dirty="0" smtClean="0">
                <a:solidFill>
                  <a:srgbClr val="FFFFFF"/>
                </a:solidFill>
              </a:rPr>
              <a:t>ção</a:t>
            </a:r>
            <a:endParaRPr sz="6700" dirty="0">
              <a:solidFill>
                <a:srgbClr val="FFFFFF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63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3648820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Informações adicionais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 u="sng" dirty="0" smtClean="0">
                <a:solidFill>
                  <a:srgbClr val="FFFFFF"/>
                </a:solidFill>
                <a:hlinkClick r:id="rId2"/>
              </a:rPr>
              <a:t>The Swift Programming Langue</a:t>
            </a:r>
            <a:endParaRPr sz="29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 u="sng" dirty="0">
                <a:solidFill>
                  <a:srgbClr val="FFFFFF"/>
                </a:solidFill>
                <a:hlinkClick r:id="rId3"/>
              </a:rPr>
              <a:t>Using Swift with Cocoa and Objective-C</a:t>
            </a:r>
            <a:endParaRPr sz="29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 u="sng" dirty="0">
                <a:solidFill>
                  <a:srgbClr val="FFFFFF"/>
                </a:solidFill>
                <a:hlinkClick r:id="rId4"/>
              </a:rPr>
              <a:t>Documentação online</a:t>
            </a:r>
            <a:endParaRPr sz="29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 u="sng" dirty="0">
                <a:solidFill>
                  <a:srgbClr val="FFFFFF"/>
                </a:solidFill>
                <a:hlinkClick r:id="rId5"/>
              </a:rPr>
              <a:t>http://swiftplayground.com.br</a:t>
            </a:r>
            <a:endParaRPr sz="29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 u="sng" dirty="0">
                <a:solidFill>
                  <a:srgbClr val="FFFFFF"/>
                </a:solidFill>
                <a:hlinkClick r:id="rId6"/>
              </a:rPr>
              <a:t>http://nshipster.com/</a:t>
            </a:r>
            <a:endParaRPr sz="29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 u="sng" dirty="0">
                <a:solidFill>
                  <a:srgbClr val="FFFFFF"/>
                </a:solidFill>
                <a:hlinkClick r:id="rId7"/>
              </a:rPr>
              <a:t>https://developer.apple.com/swift/blog/</a:t>
            </a:r>
          </a:p>
        </p:txBody>
      </p:sp>
      <p:sp>
        <p:nvSpPr>
          <p:cNvPr id="72" name="Shape 72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73" name="Logo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6700" dirty="0" smtClean="0">
                <a:solidFill>
                  <a:srgbClr val="FFFFFF"/>
                </a:solidFill>
              </a:rPr>
              <a:t>Links Uteis</a:t>
            </a:r>
            <a:endParaRPr sz="6700" dirty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900" u="sng" dirty="0" smtClean="0">
                <a:hlinkClick r:id="rId2"/>
              </a:rPr>
              <a:t>AutoLayout</a:t>
            </a:r>
            <a:endParaRPr lang="x-none" sz="2900" u="sng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900" u="sng" dirty="0" smtClean="0">
                <a:hlinkClick r:id="rId3"/>
              </a:rPr>
              <a:t>Table View</a:t>
            </a:r>
            <a:endParaRPr lang="x-none" sz="2900" u="sng" dirty="0" smtClean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x-none" sz="2900" u="sng" dirty="0" smtClean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x-none" sz="2900" u="sng" dirty="0" smtClean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x-none" sz="2900" u="sng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x-none" sz="2900" u="sng" dirty="0" smtClean="0">
              <a:solidFill>
                <a:srgbClr val="FFFFFF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73" name="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3401757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77" name="Shape 77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78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cs typeface="Lato Regular"/>
              </a:rPr>
              <a:t>O que preciso para come</a:t>
            </a:r>
            <a:r>
              <a:rPr lang="x-none" sz="5400" dirty="0" smtClean="0">
                <a:solidFill>
                  <a:srgbClr val="FFFFFF"/>
                </a:solidFill>
                <a:latin typeface="Lato Regular"/>
                <a:cs typeface="Lato Regular"/>
              </a:rPr>
              <a:t>çar a desenvolver em swift?</a:t>
            </a:r>
            <a:endParaRPr sz="54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41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952500" y="1711518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Motiva</a:t>
            </a: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ção;</a:t>
            </a:r>
            <a:endParaRPr sz="5400" dirty="0">
              <a:solidFill>
                <a:srgbClr val="FFFFFF"/>
              </a:solidFill>
              <a:latin typeface="Lato Regular"/>
              <a:ea typeface="+mj-ea"/>
              <a:cs typeface="Lato Regular"/>
              <a:sym typeface="Myriad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Mac;</a:t>
            </a:r>
            <a:endParaRPr sz="5400" dirty="0">
              <a:solidFill>
                <a:srgbClr val="FFFFFF"/>
              </a:solidFill>
              <a:latin typeface="Lato Regular"/>
              <a:ea typeface="+mj-ea"/>
              <a:cs typeface="Lato Regular"/>
              <a:sym typeface="Myriad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Iphone/IPad (desej</a:t>
            </a: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ável);</a:t>
            </a:r>
            <a:endParaRPr sz="5400" dirty="0">
              <a:solidFill>
                <a:srgbClr val="FFFFFF"/>
              </a:solidFill>
              <a:latin typeface="Lato Regular"/>
              <a:ea typeface="+mj-ea"/>
              <a:cs typeface="Lato Regular"/>
              <a:sym typeface="Myriad Pro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Conta de desenvolvedor: </a:t>
            </a:r>
            <a:r>
              <a:rPr lang="en-US" sz="4000" u="sng" dirty="0">
                <a:latin typeface="Lato Regular"/>
                <a:cs typeface="Lato Regular"/>
                <a:hlinkClick r:id="rId2"/>
              </a:rPr>
              <a:t>http://</a:t>
            </a:r>
            <a:r>
              <a:rPr lang="en-US" sz="4000" u="sng" dirty="0" smtClean="0">
                <a:latin typeface="Lato Regular"/>
                <a:cs typeface="Lato Regular"/>
                <a:hlinkClick r:id="rId2"/>
              </a:rPr>
              <a:t>developer.apple.com</a:t>
            </a:r>
            <a:endParaRPr lang="en-US" sz="4000" u="sng" dirty="0" smtClean="0">
              <a:latin typeface="Lato Regular"/>
              <a:cs typeface="Lato Regular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5400" u="sng" dirty="0">
              <a:latin typeface="Lato Regular"/>
              <a:cs typeface="Lato Regular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46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952500" y="1711518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É possível </a:t>
            </a: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instalar o OS no Windows?</a:t>
            </a:r>
            <a:endParaRPr lang="en-US" sz="4000" u="sng" dirty="0" smtClean="0">
              <a:latin typeface="Lato Regular"/>
              <a:cs typeface="Lato Regular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5400" u="sng" dirty="0"/>
          </a:p>
        </p:txBody>
      </p:sp>
      <p:sp>
        <p:nvSpPr>
          <p:cNvPr id="45" name="Shape 45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46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4204545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952500" y="1711518"/>
            <a:ext cx="11099800" cy="6286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x-none" sz="5400" dirty="0" smtClean="0">
              <a:solidFill>
                <a:srgbClr val="FFFFFF"/>
              </a:solidFill>
              <a:latin typeface="Lato Regular"/>
              <a:ea typeface="+mj-ea"/>
              <a:cs typeface="Lato Regular"/>
              <a:sym typeface="Myriad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x-none" sz="5400" dirty="0">
              <a:latin typeface="Lato Regular"/>
              <a:ea typeface="+mj-ea"/>
              <a:cs typeface="Lato Regular"/>
              <a:sym typeface="Myriad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Sim </a:t>
            </a: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é possível;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Existem alguns requisitos;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</a:rPr>
              <a:t>Mais detalhes: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FFFFFF"/>
                </a:solidFill>
                <a:latin typeface="Lato Regular"/>
                <a:ea typeface="+mj-ea"/>
                <a:cs typeface="Lato Regular"/>
                <a:sym typeface="Myriad Pro"/>
                <a:hlinkClick r:id="rId2"/>
              </a:rPr>
              <a:t>https://github.com/kweles/CocoaHeads</a:t>
            </a:r>
            <a:endParaRPr lang="x-none" sz="5400" dirty="0" smtClean="0">
              <a:solidFill>
                <a:srgbClr val="FFFFFF"/>
              </a:solidFill>
              <a:latin typeface="Lato Regular"/>
              <a:ea typeface="+mj-ea"/>
              <a:cs typeface="Lato Regular"/>
              <a:sym typeface="Myriad Pro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x-none" sz="5400" dirty="0">
              <a:latin typeface="Lato Regular"/>
              <a:ea typeface="+mj-ea"/>
              <a:cs typeface="Lato Regular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5400" u="sng" dirty="0"/>
          </a:p>
        </p:txBody>
      </p:sp>
      <p:sp>
        <p:nvSpPr>
          <p:cNvPr id="45" name="Shape 45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46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7834675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Ferramentas básicas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</a:rPr>
              <a:t>Xcode -&gt; Mac App Store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</a:rPr>
              <a:t>Git e GitHub -&gt; </a:t>
            </a:r>
            <a:r>
              <a:rPr sz="3800" u="sng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  <a:hlinkClick r:id="rId2"/>
              </a:rPr>
              <a:t>www.github.com</a:t>
            </a:r>
            <a:endParaRPr sz="3800" dirty="0">
              <a:solidFill>
                <a:srgbClr val="FFFFFF"/>
              </a:solidFill>
              <a:latin typeface="+mj-lt"/>
              <a:ea typeface="+mj-ea"/>
              <a:cs typeface="+mj-cs"/>
              <a:sym typeface="Myriad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</a:rPr>
              <a:t>CocoaControls -&gt; </a:t>
            </a:r>
            <a:r>
              <a:rPr sz="3800" u="sng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  <a:hlinkClick r:id="rId3"/>
              </a:rPr>
              <a:t>www.cocoacontrols.com</a:t>
            </a:r>
            <a:endParaRPr sz="3800" dirty="0">
              <a:solidFill>
                <a:srgbClr val="FFFFFF"/>
              </a:solidFill>
              <a:latin typeface="+mj-lt"/>
              <a:ea typeface="+mj-ea"/>
              <a:cs typeface="+mj-cs"/>
              <a:sym typeface="Myriad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</a:rPr>
              <a:t>CocoaPods -&gt; </a:t>
            </a:r>
            <a:r>
              <a:rPr sz="3800" u="sng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Myriad Pro"/>
                <a:hlinkClick r:id="rId4"/>
              </a:rPr>
              <a:t>www.cocoapods.org</a:t>
            </a:r>
          </a:p>
        </p:txBody>
      </p:sp>
      <p:sp>
        <p:nvSpPr>
          <p:cNvPr id="45" name="Shape 45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46" name="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0347718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270000" y="47879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Swift</a:t>
            </a:r>
          </a:p>
        </p:txBody>
      </p:sp>
      <p:pic>
        <p:nvPicPr>
          <p:cNvPr id="49" name="Apple_Swift_Logo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2331" y="3091953"/>
            <a:ext cx="2440138" cy="244013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51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Objective-C vs Swift</a:t>
            </a:r>
          </a:p>
        </p:txBody>
      </p:sp>
      <p:sp>
        <p:nvSpPr>
          <p:cNvPr id="54" name="Shape 54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55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1151570" y="3861545"/>
            <a:ext cx="870634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DE935F"/>
                </a:solidFill>
                <a:latin typeface="Courier"/>
                <a:ea typeface="Courier"/>
                <a:cs typeface="Courier"/>
                <a:sym typeface="Courier"/>
              </a:rPr>
              <a:t>NSArray</a:t>
            </a:r>
            <a:r>
              <a:rPr sz="2600" dirty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meuArray 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2600" dirty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[[</a:t>
            </a:r>
            <a:r>
              <a:rPr sz="2600" dirty="0">
                <a:solidFill>
                  <a:srgbClr val="DE935F"/>
                </a:solidFill>
                <a:latin typeface="Courier"/>
                <a:ea typeface="Courier"/>
                <a:cs typeface="Courier"/>
                <a:sym typeface="Courier"/>
              </a:rPr>
              <a:t>NSArray</a:t>
            </a:r>
            <a:r>
              <a:rPr sz="2600" dirty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alloc] init]; </a:t>
            </a:r>
          </a:p>
        </p:txBody>
      </p:sp>
      <p:sp>
        <p:nvSpPr>
          <p:cNvPr id="57" name="Shape 57"/>
          <p:cNvSpPr/>
          <p:nvPr/>
        </p:nvSpPr>
        <p:spPr>
          <a:xfrm>
            <a:off x="1174378" y="5993557"/>
            <a:ext cx="530486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B294BB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sz="2600" dirty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meuArray 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sz="2600" dirty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2600" dirty="0">
                <a:solidFill>
                  <a:srgbClr val="DE935F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sz="2600" dirty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]()</a:t>
            </a:r>
          </a:p>
        </p:txBody>
      </p:sp>
      <p:sp>
        <p:nvSpPr>
          <p:cNvPr id="58" name="Shape 58"/>
          <p:cNvSpPr/>
          <p:nvPr/>
        </p:nvSpPr>
        <p:spPr>
          <a:xfrm>
            <a:off x="1152601" y="3261042"/>
            <a:ext cx="2266798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300">
                <a:latin typeface="+mj-lt"/>
                <a:ea typeface="+mj-ea"/>
                <a:cs typeface="+mj-cs"/>
                <a:sym typeface="Myriad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Objective-C:</a:t>
            </a:r>
          </a:p>
        </p:txBody>
      </p:sp>
      <p:sp>
        <p:nvSpPr>
          <p:cNvPr id="59" name="Shape 59"/>
          <p:cNvSpPr/>
          <p:nvPr/>
        </p:nvSpPr>
        <p:spPr>
          <a:xfrm>
            <a:off x="1176223" y="5407342"/>
            <a:ext cx="1076554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300">
                <a:latin typeface="+mj-lt"/>
                <a:ea typeface="+mj-ea"/>
                <a:cs typeface="+mj-cs"/>
                <a:sym typeface="Myriad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Swift:</a:t>
            </a:r>
          </a:p>
        </p:txBody>
      </p:sp>
      <p:sp>
        <p:nvSpPr>
          <p:cNvPr id="9" name="Shape 56"/>
          <p:cNvSpPr/>
          <p:nvPr/>
        </p:nvSpPr>
        <p:spPr>
          <a:xfrm>
            <a:off x="1157441" y="4388454"/>
            <a:ext cx="690556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lang="x-none" sz="2600" dirty="0" smtClean="0">
                <a:solidFill>
                  <a:srgbClr val="DE935F"/>
                </a:solidFill>
                <a:latin typeface="Courier"/>
                <a:ea typeface="Courier"/>
                <a:cs typeface="Courier"/>
                <a:sym typeface="Courier"/>
              </a:rPr>
              <a:t>NSString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*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evento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”CocoaHeads”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endParaRPr sz="2600" dirty="0">
              <a:solidFill>
                <a:srgbClr val="C5C8C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" name="Shape 57"/>
          <p:cNvSpPr/>
          <p:nvPr/>
        </p:nvSpPr>
        <p:spPr>
          <a:xfrm>
            <a:off x="1196530" y="6487900"/>
            <a:ext cx="550495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B294BB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sz="2600" dirty="0" smtClean="0">
                <a:solidFill>
                  <a:srgbClr val="B294BB"/>
                </a:solidFill>
                <a:latin typeface="Courier"/>
                <a:ea typeface="Courier"/>
                <a:cs typeface="Courier"/>
                <a:sym typeface="Courier"/>
              </a:rPr>
              <a:t>et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evento  </a:t>
            </a:r>
            <a:r>
              <a:rPr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 dirty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x-none" sz="2600" dirty="0" smtClean="0">
                <a:solidFill>
                  <a:srgbClr val="C5C8C6"/>
                </a:solidFill>
                <a:latin typeface="Courier"/>
                <a:ea typeface="Courier"/>
                <a:cs typeface="Courier"/>
                <a:sym typeface="Courier"/>
              </a:rPr>
              <a:t>”CocoaHeads”</a:t>
            </a:r>
            <a:endParaRPr sz="2600" dirty="0">
              <a:solidFill>
                <a:srgbClr val="C5C8C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2" animBg="1" advAuto="0"/>
      <p:bldP spid="59" grpId="1" animBg="1" advAuto="0"/>
      <p:bldP spid="1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270000" y="47879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Swift Playgrounds</a:t>
            </a:r>
          </a:p>
        </p:txBody>
      </p:sp>
      <p:sp>
        <p:nvSpPr>
          <p:cNvPr id="62" name="Shape 62"/>
          <p:cNvSpPr/>
          <p:nvPr/>
        </p:nvSpPr>
        <p:spPr>
          <a:xfrm>
            <a:off x="408895" y="9074378"/>
            <a:ext cx="2196199" cy="4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#</a:t>
            </a:r>
            <a:r>
              <a:rPr sz="23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rPr>
              <a:t>CocoaHeadsBR</a:t>
            </a:r>
          </a:p>
        </p:txBody>
      </p:sp>
      <p:pic>
        <p:nvPicPr>
          <p:cNvPr id="63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4090" y="268763"/>
            <a:ext cx="490193" cy="46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swiftplaground-site-cabeçalho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9607" y="2227065"/>
            <a:ext cx="8565586" cy="2936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Myriad Pro"/>
        <a:ea typeface="Myriad Pro"/>
        <a:cs typeface="Myriad Pro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Myriad Pro"/>
        <a:ea typeface="Myriad Pro"/>
        <a:cs typeface="Myriad Pro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207</Words>
  <Application>Microsoft Macintosh PowerPoint</Application>
  <PresentationFormat>Custom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Gradient</vt:lpstr>
      <vt:lpstr>Introdução ao desenvolvimento iOS</vt:lpstr>
      <vt:lpstr>O que preciso para começar a desenvolver em swift?</vt:lpstr>
      <vt:lpstr>PowerPoint Presentation</vt:lpstr>
      <vt:lpstr>PowerPoint Presentation</vt:lpstr>
      <vt:lpstr>PowerPoint Presentation</vt:lpstr>
      <vt:lpstr>Ferramentas básicas</vt:lpstr>
      <vt:lpstr>Swift</vt:lpstr>
      <vt:lpstr>Objective-C vs Swift</vt:lpstr>
      <vt:lpstr>Swift Playgrounds</vt:lpstr>
      <vt:lpstr>Demonstração</vt:lpstr>
      <vt:lpstr>Informações adicionais</vt:lpstr>
      <vt:lpstr>Links Uteis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iOS</dc:title>
  <cp:lastModifiedBy>. .</cp:lastModifiedBy>
  <cp:revision>25</cp:revision>
  <dcterms:modified xsi:type="dcterms:W3CDTF">2015-03-31T01:50:44Z</dcterms:modified>
</cp:coreProperties>
</file>