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81F6B-1B4A-47D5-D3F7-232CF8009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E81E10-D399-3450-B18E-C3A39FCE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213D4-E61F-12C9-5FD6-CAF6B1F1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53621-B44F-1949-059B-5F5B837D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532E9-BD76-A129-FC3C-0C5FFE3E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274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730A1-C2D8-AD42-0244-055FFB69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DEBAA3-0BBC-FF21-78CC-270FF479B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4B4DF-DF16-217A-FDBE-720D082F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E56E4-E99A-31C4-D776-2BBE1C13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94094-ABB6-E6A4-6C16-15F2FB33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9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3658D2-6031-9F0E-2084-786A5D574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F39FBB-EE08-F6A7-FE7F-5A4351F56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70427-2BA7-15E0-A693-3FCAF85E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7F5B3-F12B-571B-92B8-1163025A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2B9CC-E3DE-262B-C671-FE1F9414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33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C4DEA-2447-7C04-0037-026DAA7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E76862-5C2F-DA0C-6F19-5A5184B2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E9E9A-0B18-E734-26DD-FE4EA30C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C2A97-92BA-999A-F41A-4A3F34CB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817EC-EED5-AC52-FDF0-759EA7B7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983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92CBF-B166-2B13-19CC-A3B18DD7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371DF-FE2C-4737-9305-B385ADB2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74E83-4BA9-54E7-B059-BEE604A1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B67336-964C-2E32-4F34-FB4FF008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8D296-AED5-8903-5E3A-CDDD3B9B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24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12268-2F53-AEA8-E657-9777A00F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3CB7DF-EEA5-0333-7CBA-259C779B4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36D479-CC6F-A002-14B0-3EF735901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2CEDB1-6874-94DA-DE60-77E4A666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C543A5-53D3-A0CC-D873-D293EFF5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CDAB56-E937-51E6-48E6-42DCE6D0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56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1D9E-1834-EA68-56F2-8814E375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CF65CD-206F-4F79-6714-BC69D5E0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4005D9-3652-6D03-6333-FE55AC85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3B7BA4-7B48-FD77-5452-0C754D7A4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907EF2-8F91-F3C0-BED9-1507A32AB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0D8CED-0C5F-66CD-CB63-0858C58D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97780B-22B1-045B-C1E0-1428244A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C528CD-C008-7780-6C15-E8C3A60D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09CA3-5E53-EB16-72BC-60A57A13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CADAA3-B473-C9D5-B683-4ACCBAC0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D92B10-5FC2-3A92-27F6-FBDE614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789E94-F60C-6DBA-50BC-BC3A539F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3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DCF292-4820-BE32-48E4-8EA4D50E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1FF136-BF5C-7E39-A2B5-86717B1E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B542A7-692A-AAF0-7EDB-26C73120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9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3BDD3-F32F-F01D-86D1-A48C41EF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EE7C9-3ABA-1886-77C8-19C614DC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4BDD83-9AB2-7761-EA48-0B782CD5C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16A94F-D65F-AAE6-7543-1A7D1168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3989D-89C9-5C08-61C2-CD5F35D2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6D8322-23B1-A553-071E-53C01566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1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074F-BC43-129D-CF63-47E83181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B8F10A-3976-0006-8601-D95DA0701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CECC8D-D2C3-C3CF-1BCC-1FF1ACE88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116AB-74FB-C788-41D8-AE3A39BA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06C3B2-0557-204B-73E5-FA5C738E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0D54A4-AB70-F24B-139E-90824F8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2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8D5641-86E9-9F42-DF3D-4EE9A4DC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0AAD3F-CE3F-4D30-3470-6B0F2CFC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FF02D-05B1-802E-B503-617A341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436F-5D1C-4A38-91CB-865AB397F9DC}" type="datetimeFigureOut">
              <a:rPr lang="es-CO" smtClean="0"/>
              <a:t>4/06/2023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DACE9-C669-B7CA-A6EB-94DCBE024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53EB03-A7C0-0B7D-20C1-C311FAFA0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74D9-F67C-403F-B2EC-0CA3AE45C2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19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2E1CE-DBC4-D909-ACA3-BCDF0566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663" y="20046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dirty="0"/>
              <a:t>El aprendiz </a:t>
            </a:r>
            <a:br>
              <a:rPr lang="es-CO"/>
            </a:br>
            <a:r>
              <a:rPr lang="es-CO"/>
              <a:t>Elian España</a:t>
            </a:r>
            <a:br>
              <a:rPr lang="es-CO" dirty="0"/>
            </a:br>
            <a:br>
              <a:rPr lang="es-CO" dirty="0"/>
            </a:br>
            <a:r>
              <a:rPr lang="es-CO" dirty="0"/>
              <a:t>ha sido convocado a comité debido a que </a:t>
            </a:r>
          </a:p>
        </p:txBody>
      </p:sp>
    </p:spTree>
    <p:extLst>
      <p:ext uri="{BB962C8B-B14F-4D97-AF65-F5344CB8AC3E}">
        <p14:creationId xmlns:p14="http://schemas.microsoft.com/office/powerpoint/2010/main" val="25872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2E1CE-DBC4-D909-ACA3-BCDF0566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663" y="20046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dirty="0"/>
              <a:t>El aprendiz </a:t>
            </a:r>
            <a:br>
              <a:rPr lang="es-CO" dirty="0"/>
            </a:br>
            <a:br>
              <a:rPr lang="es-CO" dirty="0"/>
            </a:br>
            <a:br>
              <a:rPr lang="es-CO" dirty="0"/>
            </a:br>
            <a:r>
              <a:rPr lang="es-CO" dirty="0"/>
              <a:t>ha sido convocado a comité debido a que </a:t>
            </a:r>
          </a:p>
        </p:txBody>
      </p:sp>
    </p:spTree>
    <p:extLst>
      <p:ext uri="{BB962C8B-B14F-4D97-AF65-F5344CB8AC3E}">
        <p14:creationId xmlns:p14="http://schemas.microsoft.com/office/powerpoint/2010/main" val="1834773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El aprendiz  Elian España  ha sido convocado a comité debido a que </vt:lpstr>
      <vt:lpstr>El aprendiz    ha sido convocado a comité debido a que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aprendiz    ha sido convocado a comité debido a que </dc:title>
  <dc:creator>famil</dc:creator>
  <cp:lastModifiedBy>famil</cp:lastModifiedBy>
  <cp:revision>3</cp:revision>
  <dcterms:created xsi:type="dcterms:W3CDTF">2023-06-05T02:02:21Z</dcterms:created>
  <dcterms:modified xsi:type="dcterms:W3CDTF">2023-06-05T02:13:30Z</dcterms:modified>
</cp:coreProperties>
</file>