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3519" r:id="rId6"/>
    <p:sldId id="283" r:id="rId7"/>
    <p:sldId id="3511" r:id="rId8"/>
    <p:sldId id="3479" r:id="rId9"/>
    <p:sldId id="3480" r:id="rId10"/>
    <p:sldId id="3512" r:id="rId11"/>
    <p:sldId id="3481" r:id="rId12"/>
    <p:sldId id="3482" r:id="rId13"/>
    <p:sldId id="3513" r:id="rId14"/>
    <p:sldId id="3483" r:id="rId15"/>
    <p:sldId id="3484" r:id="rId16"/>
    <p:sldId id="3514" r:id="rId17"/>
    <p:sldId id="3485" r:id="rId18"/>
    <p:sldId id="3486" r:id="rId19"/>
    <p:sldId id="3515" r:id="rId20"/>
    <p:sldId id="3503" r:id="rId21"/>
    <p:sldId id="3504" r:id="rId22"/>
    <p:sldId id="3516" r:id="rId23"/>
    <p:sldId id="3505" r:id="rId24"/>
    <p:sldId id="3506" r:id="rId25"/>
    <p:sldId id="3517" r:id="rId26"/>
    <p:sldId id="3508" r:id="rId27"/>
    <p:sldId id="3509" r:id="rId28"/>
    <p:sldId id="3518" r:id="rId29"/>
    <p:sldId id="3510" r:id="rId30"/>
    <p:sldId id="3475" r:id="rId31"/>
    <p:sldId id="3474" r:id="rId32"/>
    <p:sldId id="3498" r:id="rId33"/>
    <p:sldId id="3502" r:id="rId34"/>
    <p:sldId id="3500" r:id="rId35"/>
    <p:sldId id="3499" r:id="rId36"/>
    <p:sldId id="3476" r:id="rId37"/>
    <p:sldId id="3477" r:id="rId3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5D5D"/>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962"/>
    <p:restoredTop sz="95666"/>
  </p:normalViewPr>
  <p:slideViewPr>
    <p:cSldViewPr snapToGrid="0">
      <p:cViewPr varScale="1">
        <p:scale>
          <a:sx n="98" d="100"/>
          <a:sy n="98" d="100"/>
        </p:scale>
        <p:origin x="22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14.11.24</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14.11.24</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14.11.24</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14.11.24</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14.11.24</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14.11.24</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14.11.24</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14.11.24</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14.11.24</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14.11.24</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14.11.24</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14.11.24</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8362876-6F74-6E63-CF52-920E19E230D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4157AAE-2B20-D88F-D95B-3AD9283E70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5888" y1="12716" x2="45888" y2="12716"/>
                        <a14:foregroundMark x1="48026" y1="3879" x2="48026" y2="3879"/>
                        <a14:foregroundMark x1="52796" y1="93103" x2="52796" y2="93103"/>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46303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0F08B-DC1B-BB78-54B3-C8A371BB92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8276" l="9704" r="89803">
                        <a14:foregroundMark x1="50000" y1="18534" x2="50000" y2="18534"/>
                        <a14:foregroundMark x1="51480" y1="4095" x2="51480" y2="4095"/>
                        <a14:foregroundMark x1="49671" y1="92672" x2="49671" y2="92672"/>
                        <a14:foregroundMark x1="49671" y1="98276" x2="49671"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3729A-FF3F-F995-3345-DEEDC1FC84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784" l="9704" r="89803">
                        <a14:foregroundMark x1="50987" y1="6681" x2="50987" y2="6681"/>
                        <a14:foregroundMark x1="50493" y1="1940" x2="50493" y2="1940"/>
                        <a14:foregroundMark x1="48849" y1="95259" x2="48849" y2="95259"/>
                        <a14:foregroundMark x1="48849" y1="99784" x2="48849"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1314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0578A1B9-042D-CD89-BF86-F057F0C37B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399AF5C-B788-7377-0086-719EB31C09F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138" l="9704" r="89803">
                        <a14:foregroundMark x1="50329" y1="7328" x2="50329" y2="7328"/>
                        <a14:foregroundMark x1="50822" y1="1940" x2="50822" y2="1940"/>
                        <a14:foregroundMark x1="53454" y1="94181" x2="53454" y2="94181"/>
                        <a14:foregroundMark x1="50164" y1="99138" x2="50164"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78592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77C18-2AC4-AD3E-88E1-3B24759CC82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2FE1A-67F2-9A08-251F-880432C4BF9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922" l="9704" r="89803">
                        <a14:foregroundMark x1="46053" y1="13147" x2="46053" y2="13147"/>
                        <a14:foregroundMark x1="49836" y1="2586" x2="49836" y2="2586"/>
                        <a14:foregroundMark x1="50822" y1="93750" x2="50822" y2="93750"/>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1C18D08-F086-F85E-FF25-C9353A919F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FA51B9-094D-EDEC-DF1C-947016823D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9569" l="9704" r="89803">
                        <a14:foregroundMark x1="53454" y1="17241" x2="53454" y2="17241"/>
                        <a14:foregroundMark x1="51974" y1="5172" x2="51974" y2="5172"/>
                        <a14:foregroundMark x1="50329" y1="1078" x2="50329" y2="1078"/>
                        <a14:foregroundMark x1="50493" y1="93966" x2="50493" y2="93966"/>
                        <a14:foregroundMark x1="48684" y1="99569" x2="48684"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63710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C8A44-F8E5-4253-30EE-6B1C3EA472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4243" y1="18750" x2="44243" y2="18750"/>
                        <a14:foregroundMark x1="50329" y1="3233" x2="50329" y2="3233"/>
                        <a14:foregroundMark x1="49507" y1="95474" x2="49507" y2="95474"/>
                        <a14:foregroundMark x1="49013" y1="98922" x2="4901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62FE8-2D8D-89A6-318D-1514870111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491" l="9704" r="89803">
                        <a14:foregroundMark x1="43750" y1="14871" x2="43750" y2="14871"/>
                        <a14:foregroundMark x1="47039" y1="2802" x2="47039" y2="2802"/>
                        <a14:foregroundMark x1="51151" y1="93750" x2="51151" y2="93750"/>
                        <a14:foregroundMark x1="49507" y1="98491" x2="49507" y2="98491"/>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FF5E5CB-3E43-1E16-A322-FC78625DBA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CC7C89-3CD6-9765-3F21-47E4AE87EE6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849" y1="18750" x2="48849" y2="18750"/>
                        <a14:foregroundMark x1="49013" y1="3664" x2="49013" y2="3664"/>
                        <a14:foregroundMark x1="50822" y1="91810" x2="50822" y2="91810"/>
                        <a14:foregroundMark x1="50493" y1="98922" x2="5049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03870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76A4C4B-E30E-49C8-C5A0-A56073E3B3F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538235B-77A0-A93E-9DAD-2619574BCC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922" l="9704" r="89803">
                        <a14:foregroundMark x1="47204" y1="21336" x2="47204" y2="21336"/>
                        <a14:foregroundMark x1="49507" y1="2802" x2="49507" y2="2802"/>
                        <a14:foregroundMark x1="47368" y1="92241" x2="47368" y2="92241"/>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94012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4F82EEEB-5F99-A93B-5E9E-5D82D68710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D8A1C4-3478-B45A-354F-72CA4C81BA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20259" x2="48026" y2="20259"/>
                        <a14:foregroundMark x1="48849" y1="3448" x2="48849" y2="3448"/>
                        <a14:foregroundMark x1="51974" y1="95259" x2="51974" y2="95259"/>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19011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821C0922-EBAC-8A26-4C47-1C9F0C25751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7FBEFD0-790E-C6C2-48D5-E08474DB8D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9784" l="9704" r="89803">
                        <a14:foregroundMark x1="43257" y1="18966" x2="43257" y2="18966"/>
                        <a14:foregroundMark x1="50987" y1="3664" x2="50987" y2="3664"/>
                        <a14:foregroundMark x1="49671" y1="95905" x2="49671" y2="95905"/>
                        <a14:foregroundMark x1="49836" y1="99784" x2="49836"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24493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23842670-23EC-FF2C-37DC-4CF2272FBD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DA3C76-A213-D446-D929-FC6B55F690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7198" l="9704" r="89803">
                        <a14:foregroundMark x1="49836" y1="17888" x2="49836" y2="17888"/>
                        <a14:foregroundMark x1="47204" y1="2371" x2="47204" y2="2371"/>
                        <a14:foregroundMark x1="49836" y1="91595" x2="49836" y2="91595"/>
                        <a14:foregroundMark x1="50164" y1="97198" x2="50164" y2="9719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5031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9E149A9-7180-D359-9879-95854E5C4A5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484E80-68E0-6B00-9A2B-EE6BDE3C1FD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684" y1="15948" x2="48684" y2="15948"/>
                        <a14:foregroundMark x1="49671" y1="3879" x2="49671" y2="3879"/>
                        <a14:foregroundMark x1="50329" y1="92672" x2="50329" y2="92672"/>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723639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56241F5-FF2C-280A-C3D3-C0D3820CA7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35A6A6-43B5-4E3F-AFCE-60B169372F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18750" x2="48026" y2="18750"/>
                        <a14:foregroundMark x1="49178" y1="3233" x2="49178" y2="3233"/>
                        <a14:foregroundMark x1="53454" y1="92672" x2="53454" y2="92672"/>
                        <a14:foregroundMark x1="48849" y1="98922" x2="4884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96907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6990725-8F94-C053-5AC4-CEA757A1C1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46AC72B-A166-D05F-8815-9C9C44BD94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138" l="9704" r="89803">
                        <a14:foregroundMark x1="52138" y1="18103" x2="52138" y2="18103"/>
                        <a14:foregroundMark x1="47862" y1="3448" x2="47862" y2="3448"/>
                        <a14:foregroundMark x1="48849" y1="95043" x2="48849" y2="95043"/>
                        <a14:foregroundMark x1="49178" y1="99138" x2="49178"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35368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F3F2F404-A47E-A10E-83A1-6BDE7975B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FA992D-5DF9-8C9A-88EB-4B32614E1F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7629" l="9704" r="89803">
                        <a14:foregroundMark x1="49507" y1="18103" x2="49507" y2="18103"/>
                        <a14:foregroundMark x1="50164" y1="3664" x2="50164" y2="3664"/>
                        <a14:foregroundMark x1="49671" y1="92457" x2="49671" y2="92457"/>
                        <a14:foregroundMark x1="50000" y1="97629" x2="50000" y2="9762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6764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3580460-F224-F50C-29B2-B0E143BF62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309E94A-FEB5-1E05-769B-A51C1F1C64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9569" l="9704" r="89803">
                        <a14:foregroundMark x1="45888" y1="18750" x2="45888" y2="18750"/>
                        <a14:foregroundMark x1="52467" y1="2371" x2="52467" y2="2371"/>
                        <a14:foregroundMark x1="49671" y1="94612" x2="49671" y2="94612"/>
                        <a14:foregroundMark x1="49836" y1="99569" x2="49836"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022457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174BBD4-D3C1-1D42-A875-A95FDC95DD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C15D69-D36C-D7E6-3F16-9F013349CB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276" l="9704" r="89803">
                        <a14:foregroundMark x1="49671" y1="19828" x2="49671" y2="19828"/>
                        <a14:foregroundMark x1="49507" y1="4526" x2="49507" y2="4526"/>
                        <a14:foregroundMark x1="50164" y1="2371" x2="50164" y2="2371"/>
                        <a14:foregroundMark x1="53454" y1="92672" x2="53454" y2="92672"/>
                        <a14:foregroundMark x1="50822" y1="98276" x2="50822"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27484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566308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this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“Smile Prediction”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how likely this person is to smile back when receiving a smile</a:t>
            </a:r>
          </a:p>
          <a:p>
            <a:pPr>
              <a:spcAft>
                <a:spcPts val="1200"/>
              </a:spcAft>
            </a:pPr>
            <a:r>
              <a:rPr lang="en-CH" sz="2200" dirty="0">
                <a:solidFill>
                  <a:schemeClr val="bg1"/>
                </a:solidFill>
                <a:latin typeface="Arial" panose="020B0604020202020204" pitchFamily="34" charset="0"/>
                <a:cs typeface="Arial" panose="020B0604020202020204" pitchFamily="34" charset="0"/>
              </a:rPr>
              <a:t>3. You are asked to smile or keep a neutral face and indicate that with a button press</a:t>
            </a:r>
          </a:p>
          <a:p>
            <a:pPr>
              <a:spcAft>
                <a:spcPts val="1200"/>
              </a:spcAft>
            </a:pPr>
            <a:r>
              <a:rPr lang="en-CH" sz="2200" dirty="0">
                <a:solidFill>
                  <a:schemeClr val="bg1"/>
                </a:solidFill>
                <a:latin typeface="Arial" panose="020B0604020202020204" pitchFamily="34" charset="0"/>
                <a:cs typeface="Arial" panose="020B0604020202020204" pitchFamily="34" charset="0"/>
              </a:rPr>
              <a:t>4.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5. You then see the face smiling back at you or staying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venir Light" panose="020B0402020203020204" pitchFamily="34" charset="77"/>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this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493538"/>
          </a:xfrm>
          <a:prstGeom prst="rect">
            <a:avLst/>
          </a:prstGeom>
          <a:noFill/>
          <a:ln>
            <a:noFill/>
          </a:ln>
        </p:spPr>
        <p:txBody>
          <a:bodyPr wrap="square" rtlCol="0">
            <a:spAutoFit/>
          </a:bodyPr>
          <a:lstStyle/>
          <a:p>
            <a:endParaRPr lang="en-CH" sz="22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“Smile Prediction”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During the task you cannot ask any questions. So if you have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(yawning, clenching your fists or yaw, wiggling your toes) the data cannot be used. So if you are uncomfortable, please let us know at this point. </a:t>
            </a:r>
          </a:p>
          <a:p>
            <a:r>
              <a:rPr lang="en-CH" sz="2200" dirty="0">
                <a:solidFill>
                  <a:schemeClr val="bg1"/>
                </a:solidFill>
                <a:latin typeface="Arial" panose="020B0604020202020204" pitchFamily="34" charset="0"/>
                <a:cs typeface="Arial" panose="020B0604020202020204" pitchFamily="34" charset="0"/>
              </a:rPr>
              <a:t>The data quality will be best if you are relaxed and still. Try not to tensen up any muscles, also keep your face relaxed when you are </a:t>
            </a:r>
            <a:r>
              <a:rPr lang="en-CH" sz="2200" u="sng" dirty="0">
                <a:solidFill>
                  <a:schemeClr val="bg1"/>
                </a:solidFill>
                <a:latin typeface="Arial" panose="020B0604020202020204" pitchFamily="34" charset="0"/>
                <a:cs typeface="Arial" panose="020B0604020202020204" pitchFamily="34" charset="0"/>
              </a:rPr>
              <a:t>not</a:t>
            </a:r>
            <a:r>
              <a:rPr lang="en-CH" sz="2200" dirty="0">
                <a:solidFill>
                  <a:schemeClr val="bg1"/>
                </a:solidFill>
                <a:latin typeface="Arial" panose="020B0604020202020204" pitchFamily="34" charset="0"/>
                <a:cs typeface="Arial" panose="020B0604020202020204" pitchFamily="34" charset="0"/>
              </a:rPr>
              <a: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The task is going to take about 15 minutes. </a:t>
            </a:r>
          </a:p>
        </p:txBody>
      </p:sp>
    </p:spTree>
    <p:extLst>
      <p:ext uri="{BB962C8B-B14F-4D97-AF65-F5344CB8AC3E}">
        <p14:creationId xmlns:p14="http://schemas.microsoft.com/office/powerpoint/2010/main" val="1357929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across all tasks you will earn an additional 5$ 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D4D051F3-1788-BF72-16A5-F9D6857A8A5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098FAC1-F948-F219-35E8-6769CCB8F4F5}"/>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40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80 points across all tasks you will earn an additional 5$ on top of the participation reimbursement and the 40-point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76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2480A-BBD8-6D26-ED28-6A7FA443D3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569" l="9704" r="89803">
                        <a14:foregroundMark x1="49013" y1="10129" x2="49013" y2="10129"/>
                        <a14:foregroundMark x1="48849" y1="3233" x2="48849" y2="3233"/>
                        <a14:foregroundMark x1="53454" y1="93750" x2="53454" y2="93750"/>
                        <a14:foregroundMark x1="50822" y1="99569" x2="50822"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D748C38-470C-113B-B094-3A2FBEBFA6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1C8547-360D-CF8D-AB17-541B0CF7DD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8922" l="9704" r="89803">
                        <a14:foregroundMark x1="48355" y1="5172" x2="48355" y2="5172"/>
                        <a14:foregroundMark x1="50000" y1="1078" x2="50000" y2="1078"/>
                        <a14:foregroundMark x1="47697" y1="93750" x2="47697" y2="93750"/>
                        <a14:foregroundMark x1="47862" y1="98922" x2="47862" y2="98922"/>
                        <a14:foregroundMark x1="35362" y1="6681" x2="35362" y2="6681"/>
                        <a14:foregroundMark x1="34704" y1="6897" x2="34704" y2="6897"/>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89013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FD08C-73E1-7B9E-6DEC-32BF3283A1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5043" l="9704" r="89803">
                        <a14:foregroundMark x1="44572" y1="13578" x2="44572" y2="13578"/>
                        <a14:foregroundMark x1="48849" y1="4310" x2="48849" y2="4310"/>
                        <a14:foregroundMark x1="52632" y1="95043" x2="52632" y2="95043"/>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26774-AD3D-A2BF-8B22-289424073E4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5905" l="9704" r="89803">
                        <a14:foregroundMark x1="47368" y1="15302" x2="47368" y2="15302"/>
                        <a14:foregroundMark x1="49507" y1="3879" x2="49507" y2="3879"/>
                        <a14:foregroundMark x1="52467" y1="95905" x2="52467" y2="95905"/>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139463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577</Words>
  <Application>Microsoft Macintosh PowerPoint</Application>
  <PresentationFormat>Widescreen</PresentationFormat>
  <Paragraphs>67</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Avenir Black</vt:lpstr>
      <vt:lpstr>Avenir Book</vt:lpstr>
      <vt:lpstr>Avenir Light</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24</cp:revision>
  <dcterms:created xsi:type="dcterms:W3CDTF">2024-02-18T22:57:18Z</dcterms:created>
  <dcterms:modified xsi:type="dcterms:W3CDTF">2024-11-14T05:45:16Z</dcterms:modified>
</cp:coreProperties>
</file>