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3519" r:id="rId6"/>
    <p:sldId id="283" r:id="rId7"/>
    <p:sldId id="3511" r:id="rId8"/>
    <p:sldId id="3479" r:id="rId9"/>
    <p:sldId id="3480" r:id="rId10"/>
    <p:sldId id="3512" r:id="rId11"/>
    <p:sldId id="3481" r:id="rId12"/>
    <p:sldId id="3482" r:id="rId13"/>
    <p:sldId id="3513" r:id="rId14"/>
    <p:sldId id="3483" r:id="rId15"/>
    <p:sldId id="3484" r:id="rId16"/>
    <p:sldId id="3514" r:id="rId17"/>
    <p:sldId id="3485" r:id="rId18"/>
    <p:sldId id="3486" r:id="rId19"/>
    <p:sldId id="3515" r:id="rId20"/>
    <p:sldId id="3503" r:id="rId21"/>
    <p:sldId id="3504" r:id="rId22"/>
    <p:sldId id="3516" r:id="rId23"/>
    <p:sldId id="3505" r:id="rId24"/>
    <p:sldId id="3506" r:id="rId25"/>
    <p:sldId id="3517" r:id="rId26"/>
    <p:sldId id="3508" r:id="rId27"/>
    <p:sldId id="3509" r:id="rId28"/>
    <p:sldId id="3518" r:id="rId29"/>
    <p:sldId id="3510" r:id="rId30"/>
    <p:sldId id="3475" r:id="rId31"/>
    <p:sldId id="3474" r:id="rId32"/>
    <p:sldId id="3498" r:id="rId33"/>
    <p:sldId id="3502" r:id="rId34"/>
    <p:sldId id="3500" r:id="rId35"/>
    <p:sldId id="3499" r:id="rId36"/>
    <p:sldId id="3476" r:id="rId37"/>
    <p:sldId id="3477"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14"/>
    <p:restoredTop sz="95666"/>
  </p:normalViewPr>
  <p:slideViewPr>
    <p:cSldViewPr snapToGrid="0">
      <p:cViewPr varScale="1">
        <p:scale>
          <a:sx n="103" d="100"/>
          <a:sy n="103" d="100"/>
        </p:scale>
        <p:origin x="18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18.04.25</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18.04.25</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this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“Smile Prediction”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to decide if you want to smile at the face or not</a:t>
            </a:r>
          </a:p>
          <a:p>
            <a:pPr>
              <a:spcAft>
                <a:spcPts val="1200"/>
              </a:spcAft>
            </a:pPr>
            <a:r>
              <a:rPr lang="en-CH" sz="2200" dirty="0">
                <a:solidFill>
                  <a:schemeClr val="bg1"/>
                </a:solidFill>
                <a:latin typeface="Arial" panose="020B0604020202020204" pitchFamily="34" charset="0"/>
                <a:cs typeface="Arial" panose="020B0604020202020204" pitchFamily="34" charset="0"/>
              </a:rPr>
              <a:t>3.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4. You press a button when you are ready to stop the interaction</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this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493538"/>
          </a:xfrm>
          <a:prstGeom prst="rect">
            <a:avLst/>
          </a:prstGeom>
          <a:noFill/>
          <a:ln>
            <a:noFill/>
          </a:ln>
        </p:spPr>
        <p:txBody>
          <a:bodyPr wrap="square" rtlCol="0">
            <a:spAutoFit/>
          </a:bodyPr>
          <a:lstStyle/>
          <a:p>
            <a:endParaRPr lang="en-CH" sz="22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“Smile Prediction”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10 minutes. </a:t>
            </a:r>
          </a:p>
        </p:txBody>
      </p:sp>
    </p:spTree>
    <p:extLst>
      <p:ext uri="{BB962C8B-B14F-4D97-AF65-F5344CB8AC3E}">
        <p14:creationId xmlns:p14="http://schemas.microsoft.com/office/powerpoint/2010/main" val="1357929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D4D051F3-1788-BF72-16A5-F9D6857A8A5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098FAC1-F948-F219-35E8-6769CCB8F4F5}"/>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40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80 points across all tasks you will earn an additional 5$ on top of the participation reimbursement and the 40-point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76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572</Words>
  <Application>Microsoft Macintosh PowerPoint</Application>
  <PresentationFormat>Widescreen</PresentationFormat>
  <Paragraphs>67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26</cp:revision>
  <dcterms:created xsi:type="dcterms:W3CDTF">2024-02-18T22:57:18Z</dcterms:created>
  <dcterms:modified xsi:type="dcterms:W3CDTF">2025-04-18T10:45:36Z</dcterms:modified>
</cp:coreProperties>
</file>