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511" r:id="rId7"/>
    <p:sldId id="3479" r:id="rId8"/>
    <p:sldId id="3480" r:id="rId9"/>
    <p:sldId id="3512" r:id="rId10"/>
    <p:sldId id="3481" r:id="rId11"/>
    <p:sldId id="3482" r:id="rId12"/>
    <p:sldId id="3513" r:id="rId13"/>
    <p:sldId id="3483" r:id="rId14"/>
    <p:sldId id="3484" r:id="rId15"/>
    <p:sldId id="3514" r:id="rId16"/>
    <p:sldId id="3485" r:id="rId17"/>
    <p:sldId id="3486" r:id="rId18"/>
    <p:sldId id="3515" r:id="rId19"/>
    <p:sldId id="3503" r:id="rId20"/>
    <p:sldId id="3504" r:id="rId21"/>
    <p:sldId id="3516" r:id="rId22"/>
    <p:sldId id="3505" r:id="rId23"/>
    <p:sldId id="3506" r:id="rId24"/>
    <p:sldId id="3517" r:id="rId25"/>
    <p:sldId id="3508" r:id="rId26"/>
    <p:sldId id="3509" r:id="rId27"/>
    <p:sldId id="3518" r:id="rId28"/>
    <p:sldId id="3510" r:id="rId29"/>
    <p:sldId id="3475" r:id="rId30"/>
    <p:sldId id="3474" r:id="rId31"/>
    <p:sldId id="3498" r:id="rId32"/>
    <p:sldId id="3502" r:id="rId33"/>
    <p:sldId id="3500" r:id="rId34"/>
    <p:sldId id="3499" r:id="rId35"/>
    <p:sldId id="3476" r:id="rId36"/>
    <p:sldId id="3477" r:id="rId37"/>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962"/>
    <p:restoredTop sz="95666"/>
  </p:normalViewPr>
  <p:slideViewPr>
    <p:cSldViewPr snapToGrid="0">
      <p:cViewPr varScale="1">
        <p:scale>
          <a:sx n="98" d="100"/>
          <a:sy n="98" d="100"/>
        </p:scale>
        <p:origin x="224" y="4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25.10.24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25.10.24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2431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20 minutes. </a:t>
            </a:r>
          </a:p>
        </p:txBody>
      </p:sp>
    </p:spTree>
    <p:extLst>
      <p:ext uri="{BB962C8B-B14F-4D97-AF65-F5344CB8AC3E}">
        <p14:creationId xmlns:p14="http://schemas.microsoft.com/office/powerpoint/2010/main" val="13579299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1069</TotalTime>
  <Words>495</Words>
  <Application>Microsoft Macintosh PowerPoint</Application>
  <PresentationFormat>Widescreen</PresentationFormat>
  <Paragraphs>58</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20</cp:revision>
  <dcterms:created xsi:type="dcterms:W3CDTF">2024-02-18T22:57:18Z</dcterms:created>
  <dcterms:modified xsi:type="dcterms:W3CDTF">2024-10-25T01:06:48Z</dcterms:modified>
</cp:coreProperties>
</file>