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82" r:id="rId4"/>
    <p:sldId id="3497" r:id="rId5"/>
    <p:sldId id="3519" r:id="rId6"/>
    <p:sldId id="3528" r:id="rId7"/>
    <p:sldId id="3480" r:id="rId8"/>
    <p:sldId id="3529" r:id="rId9"/>
    <p:sldId id="3482" r:id="rId10"/>
    <p:sldId id="3530" r:id="rId11"/>
    <p:sldId id="3484" r:id="rId12"/>
    <p:sldId id="3531" r:id="rId13"/>
    <p:sldId id="3486" r:id="rId14"/>
    <p:sldId id="3532" r:id="rId15"/>
    <p:sldId id="3521" r:id="rId16"/>
    <p:sldId id="3533" r:id="rId17"/>
    <p:sldId id="3523" r:id="rId18"/>
    <p:sldId id="3534" r:id="rId19"/>
    <p:sldId id="3525" r:id="rId20"/>
    <p:sldId id="3535" r:id="rId21"/>
    <p:sldId id="3536" r:id="rId22"/>
    <p:sldId id="3527" r:id="rId23"/>
    <p:sldId id="283" r:id="rId24"/>
    <p:sldId id="3503" r:id="rId25"/>
    <p:sldId id="3504" r:id="rId26"/>
    <p:sldId id="3505" r:id="rId27"/>
    <p:sldId id="3506" r:id="rId28"/>
    <p:sldId id="3507" r:id="rId29"/>
    <p:sldId id="3508" r:id="rId30"/>
    <p:sldId id="3509" r:id="rId31"/>
    <p:sldId id="3513" r:id="rId32"/>
    <p:sldId id="3510" r:id="rId33"/>
    <p:sldId id="3512" r:id="rId34"/>
    <p:sldId id="3517" r:id="rId35"/>
    <p:sldId id="3514" r:id="rId36"/>
    <p:sldId id="3515" r:id="rId37"/>
    <p:sldId id="3516" r:id="rId38"/>
    <p:sldId id="3518" r:id="rId39"/>
    <p:sldId id="3476" r:id="rId40"/>
    <p:sldId id="3477" r:id="rId4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032"/>
    <p:restoredTop sz="95666"/>
  </p:normalViewPr>
  <p:slideViewPr>
    <p:cSldViewPr snapToGrid="0">
      <p:cViewPr varScale="1">
        <p:scale>
          <a:sx n="67" d="100"/>
          <a:sy n="67" d="100"/>
        </p:scale>
        <p:origin x="192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3CC8-6864-C001-E0CC-C18C1148D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46EFD-BB15-81B3-CFB7-607DFC03C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A971F-37C6-08F8-8B54-B15FD32F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04.10.24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B6C6-3F39-216B-491B-A82284F1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4025F-EF1B-B9C5-D748-5668A049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051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B4C6-F5CF-85E2-94E8-87EE6031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F2D32-6944-DA21-BE4B-6EEF254F3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31737-6020-83BF-DB38-075A29C4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04.10.24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6B512-A251-CF32-0E8B-D2781F07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2FE7-03DB-DF43-0478-2917EFA9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85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58DCC-F148-86DA-9F16-A96848292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18125-6968-1CC6-CFAA-AE492A8BF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42073-874F-55C4-B1CD-3AD4E2AA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04.10.24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0E08E-534B-416E-1EC2-95C21802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B5FE3-0E1A-7F19-27DA-110AEC58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81741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5BAA-1811-3D26-C40A-5A5F6876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85F9-6DD6-EB2B-8757-FD21DA2DA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F378-1E64-BC3A-4BBE-C36F9569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04.10.24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6A988-979E-C1BD-2F07-2E20C237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F9897-F9F6-A7C5-ABC6-9D9CF22EC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238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3EB14-57E1-3BC8-729F-90F2BFF1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C7E51-0EF3-936F-3AED-299FBA79F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FEEA8-ECD1-02F6-B8A9-7F2C766A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04.10.24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F896D-9014-5C35-8B07-AB89F816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C2C7C-C17E-1CC1-2B73-19878CA2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79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9F5D-5089-50E8-A80E-8B97613B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727A-EC4B-447E-BF0D-EC10EFFC3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674B1-4E77-A712-0200-E3737BF18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1ABA3-9936-94DE-2D78-76924B03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04.10.24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E9162-17AE-1EC3-F814-545F9708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B5B5F-8D53-3568-A071-686E47B1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843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FAC5-4EED-3969-869A-94FC59FF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35B27-B388-760D-6D35-BAA8443EE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3A083-A190-B731-D658-1B047DC9F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43D65-F5B5-0453-819C-266153E7D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0A8153-4AB6-D8FD-F367-4DF8D1228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A0483-72DB-4C9E-04B5-25B8959A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04.10.24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833A9-C4E2-963D-B302-BD5D9D03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CC581-AE09-31F9-815D-35847722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73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2A3E9-83FC-A6FB-2E67-3578112C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F2B88-9737-0E37-5891-920A24665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04.10.24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2355B-D8E5-45FE-AD9E-33AB2B63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0323C-D06C-9F33-6FCB-DA94630A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878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4E6C6-6819-AF99-F1C1-F5F228AC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04.10.24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8F3AE-4CDB-1D8D-EADB-07475A00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49449-6D17-4D03-3ECB-098D50F7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547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1FF1-6A28-CA08-449E-5B7DCE83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2F018-593F-46EC-04A3-9595B1B8A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5D7B9-7477-4E6A-10E9-F8F9B79A8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1BFF1-7C91-E378-8EAE-FBE12F62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04.10.24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5BCF8-7453-AA99-18CA-2E907167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6A181-5BEA-B9CB-A9EF-18548ADE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060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7C60-8A15-6F3B-1DAB-301D3F97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85F2A-734E-A1B3-E12D-436D1A4FF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180C7-9AA9-052F-6E66-5DF49369B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A9DDC-DB2E-65C1-35D1-B5272681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16260-F45C-B647-88A4-C91F6BA5DC4E}" type="datetimeFigureOut">
              <a:rPr lang="en-CH" smtClean="0"/>
              <a:t>04.10.24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0B91D-3C0A-D67C-556E-E5FF05330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C08CB-1EB7-C832-C838-8406CC19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399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1A696-5C59-F35A-EFBF-563AC3E80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129BE-4A91-D9FB-C3A8-485BAE636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38C6-71D3-0E64-BA5C-E91F302E3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16260-F45C-B647-88A4-C91F6BA5DC4E}" type="datetimeFigureOut">
              <a:rPr lang="en-CH" smtClean="0"/>
              <a:t>04.10.24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B7EE0-1F2C-EA74-7C74-5EE7886F7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E1CCF-0F42-44AF-1517-0B167A3CC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22B87-F2B3-2D43-9903-FACB49A44C9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310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if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if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CE66-23B1-F190-11E2-70D4AACD3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428625"/>
            <a:ext cx="11272838" cy="4314825"/>
          </a:xfrm>
        </p:spPr>
        <p:txBody>
          <a:bodyPr>
            <a:normAutofit/>
          </a:bodyPr>
          <a:lstStyle/>
          <a:p>
            <a:r>
              <a:rPr lang="en-CH" b="1" dirty="0">
                <a:latin typeface="Avenir Black" panose="02000503020000020003" pitchFamily="2" charset="0"/>
              </a:rPr>
              <a:t>Social-Affective Prediction (SAP) Control Task</a:t>
            </a:r>
            <a:br>
              <a:rPr lang="en-CH" b="1" dirty="0">
                <a:latin typeface="Avenir Black" panose="02000503020000020003" pitchFamily="2" charset="0"/>
              </a:rPr>
            </a:br>
            <a:br>
              <a:rPr lang="en-CH" b="1" dirty="0">
                <a:latin typeface="Avenir Black" panose="02000503020000020003" pitchFamily="2" charset="0"/>
              </a:rPr>
            </a:br>
            <a:r>
              <a:rPr lang="en-CH" b="1" dirty="0">
                <a:latin typeface="Avenir Black" panose="02000503020000020003" pitchFamily="2" charset="0"/>
              </a:rPr>
              <a:t>Egg Task </a:t>
            </a:r>
            <a:br>
              <a:rPr lang="en-CH" b="1" dirty="0">
                <a:latin typeface="Avenir Black" panose="02000503020000020003" pitchFamily="2" charset="0"/>
              </a:rPr>
            </a:br>
            <a:endParaRPr lang="en-CH" b="1" dirty="0">
              <a:latin typeface="Avenir Blac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7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73C008-EA6C-219A-4A92-0E78211D8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71AF6-76E8-DCAA-2D2A-E060EBF5D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00" y="2349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59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22FE1A-67F2-9A08-251F-880432C4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7" y="1449000"/>
            <a:ext cx="51889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4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D7E8FC-63CD-D038-66EE-469580598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39331A-F7CF-58F5-D744-0DBAB092B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00" y="2349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369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A62FE8-2D8D-89A6-318D-151487011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7" y="1449000"/>
            <a:ext cx="51889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9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2B71C8-8CB2-B05B-4707-637A9E9C9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CD17B-CCDF-EACC-9373-5C0B9CA6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00" y="2349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3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2EEEB-5F99-A93B-5E9E-5D82D6871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D8A1C4-3478-B45A-354F-72CA4C81B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7" y="1449000"/>
            <a:ext cx="51889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1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9BAF64-2F31-E8F9-2AB8-FE37FA865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24FB6E-28BD-5B5F-A7B0-2F31636F9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00" y="2349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E149A9-7180-D359-9879-95854E5C4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484E80-68E0-6B00-9A2B-EE6BDE3C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7" y="1449000"/>
            <a:ext cx="51889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39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1F802D-02B9-65F8-6F94-4303786E7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574946-1596-0B04-E64A-E83E19BDD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00" y="2349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36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F2F404-A47E-A10E-83A1-6BDE7975B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FA992D-5DF9-8C9A-88EB-4B32614E1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7" y="1449000"/>
            <a:ext cx="51889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FA53E-25A0-0960-0FCC-4CC105416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88" y="365125"/>
            <a:ext cx="10943112" cy="584901"/>
          </a:xfrm>
        </p:spPr>
        <p:txBody>
          <a:bodyPr>
            <a:normAutofit/>
          </a:bodyPr>
          <a:lstStyle/>
          <a:p>
            <a:r>
              <a:rPr lang="en-CH" sz="2800" b="1" dirty="0">
                <a:latin typeface="Avenir Book" panose="02000503020000020003" pitchFamily="2" charset="0"/>
              </a:rPr>
              <a:t>Practice Task Slides (12 trials)</a:t>
            </a:r>
          </a:p>
        </p:txBody>
      </p:sp>
    </p:spTree>
    <p:extLst>
      <p:ext uri="{BB962C8B-B14F-4D97-AF65-F5344CB8AC3E}">
        <p14:creationId xmlns:p14="http://schemas.microsoft.com/office/powerpoint/2010/main" val="2739542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3C470D-9A5B-91DA-318A-6C272308F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5BE7D7-F3BE-901E-88FB-AB6C3CFAB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00" y="2349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69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9A2577-7FBA-BB3B-2C15-F4DD42A49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CE0ED7-958D-26E5-1945-9B81A3405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84450" y="2349000"/>
            <a:ext cx="30231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61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3101FE-916F-7AC8-03CF-F8680EC21ADF}"/>
              </a:ext>
            </a:extLst>
          </p:cNvPr>
          <p:cNvSpPr txBox="1"/>
          <p:nvPr/>
        </p:nvSpPr>
        <p:spPr>
          <a:xfrm>
            <a:off x="373856" y="2510165"/>
            <a:ext cx="11444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9600" dirty="0">
                <a:solidFill>
                  <a:schemeClr val="bg1"/>
                </a:solidFill>
                <a:latin typeface="Avenir Light" panose="020B0402020203020204" pitchFamily="34" charset="77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72457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A99499-E62E-36AE-E9CC-5AD602FD0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32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7EBA9A-231D-6E98-F53D-42C881A06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6ACF03-06CF-DEEF-B6C6-3EB4F0939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84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CECEE9-9371-4319-429F-28F48D23E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D12FB-B502-2141-84DB-699677F44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27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77651F-EE57-6D85-6805-98313E03C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742A0-4437-4626-486F-DED455F4D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104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8AAB88-DD21-6A50-E0D3-955F767C2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7EA149-F988-ACAE-AD3F-A45C3309A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29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BC2EB-F701-40AE-590B-9D8777394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C73594-A10B-3860-D4D6-62F137E8A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69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3A3D60-A86D-2CCD-C6C6-3879243C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A24F34-F847-B17F-F6A1-01F39F435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946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3101FE-916F-7AC8-03CF-F8680EC21ADF}"/>
              </a:ext>
            </a:extLst>
          </p:cNvPr>
          <p:cNvSpPr txBox="1"/>
          <p:nvPr/>
        </p:nvSpPr>
        <p:spPr>
          <a:xfrm>
            <a:off x="391886" y="130629"/>
            <a:ext cx="11614067" cy="42165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Welcome to the Egg task.</a:t>
            </a:r>
          </a:p>
          <a:p>
            <a:endParaRPr lang="en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goal in this task is to buy as many fresh eggs from the egg farmer for your store as possible. You want to get a good variety of eggs but some of them are more sensitive and get rotten more easily. For good eggs you receive money, when you buy bad eggs you loose money.</a:t>
            </a:r>
          </a:p>
          <a:p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there are different sorts of eggs, you have to learn which ones are more likely to be rotten and which ones are more likely to stay fresh. </a:t>
            </a:r>
          </a:p>
          <a:p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to make as much profit as possible.</a:t>
            </a:r>
          </a:p>
          <a:p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116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9EB5C3-4709-1945-6744-4BDED1C41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5B7CE9-1802-3529-4D9A-FA4C8DB8E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553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88D5F1-9287-DE81-223B-7BB36D4EB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CD70A3-D8E2-5C2B-39D5-9F38C0EA8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77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B622EE-F23F-D4BD-E824-7D4E4F4EC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69702F-BCE3-3CE8-AB49-46B384A0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917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4107FE-1F9D-EA44-2E78-12F9756D8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B43FF8-12A2-9A38-FB5F-D8F1CE086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00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72FFC-7DD5-3ABE-E8BE-9B97926BB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79E84C-2BA4-4705-BFA4-B576E74F7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26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95D80F-A785-8BCF-10E5-66214C056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F0EF7A-A3FD-92EA-555D-F9CFD2883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90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5B0C43-B8D7-9BFF-40DF-31571A55E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D20682-B213-15A7-E8C8-C2DCAAFE4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55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9EF0FA-14BF-1060-87F9-71452158C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94D826-2971-FE60-B8E0-3A1D067C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69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D4FADA-1D18-D543-8664-E51154FF8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E32F9E-80DE-D59A-F217-30F87E616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400" y="1454400"/>
            <a:ext cx="3949200" cy="394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73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3EA4BC-C794-ADDF-A1A3-B7FC9E83B19C}"/>
              </a:ext>
            </a:extLst>
          </p:cNvPr>
          <p:cNvSpPr txBox="1"/>
          <p:nvPr/>
        </p:nvSpPr>
        <p:spPr>
          <a:xfrm>
            <a:off x="373853" y="3013501"/>
            <a:ext cx="1144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062932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3101FE-916F-7AC8-03CF-F8680EC21ADF}"/>
              </a:ext>
            </a:extLst>
          </p:cNvPr>
          <p:cNvSpPr txBox="1"/>
          <p:nvPr/>
        </p:nvSpPr>
        <p:spPr>
          <a:xfrm>
            <a:off x="391886" y="130629"/>
            <a:ext cx="11614067" cy="55707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H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</a:t>
            </a:r>
          </a:p>
          <a:p>
            <a:endParaRPr lang="en-CH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an egg that you buy is rotten, you will loose money and a point. If you refrain from collecting an egg that would have been fresh, you also loose a point. You gain points if you buy fresh eggs or correctly refuse rotten eggs offered by the farmer.</a:t>
            </a:r>
          </a:p>
          <a:p>
            <a:endParaRPr lang="en-CH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can reach 50 points across all tasks you will earn an additional 5 AUD on top of the participation reimbursement.</a:t>
            </a:r>
          </a:p>
          <a:p>
            <a:endParaRPr lang="en-CH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reach 100 points across all tasks you will earn an additional 5 AUD on top of the participation reimbursement and the 50-point bonus.</a:t>
            </a:r>
          </a:p>
          <a:p>
            <a:endParaRPr lang="en-CH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each task you will learn how many points you accumulated.</a:t>
            </a:r>
          </a:p>
          <a:p>
            <a:endParaRPr lang="en-CH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H" sz="2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808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27E21-B004-68AF-2485-A4D06B57CE76}"/>
              </a:ext>
            </a:extLst>
          </p:cNvPr>
          <p:cNvSpPr txBox="1"/>
          <p:nvPr/>
        </p:nvSpPr>
        <p:spPr>
          <a:xfrm>
            <a:off x="373853" y="3013501"/>
            <a:ext cx="11444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- 1</a:t>
            </a:r>
          </a:p>
        </p:txBody>
      </p:sp>
    </p:spTree>
    <p:extLst>
      <p:ext uri="{BB962C8B-B14F-4D97-AF65-F5344CB8AC3E}">
        <p14:creationId xmlns:p14="http://schemas.microsoft.com/office/powerpoint/2010/main" val="38687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42480A-BBD8-6D26-ED28-6A7FA443D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27" y="2349000"/>
            <a:ext cx="283034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2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E88E35-1585-7753-4AAA-0A7FAD850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B2FB4D-C64D-9D3E-1D86-97A662A6A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00" y="2349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6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526774-AD3D-A2BF-8B22-289424073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7" y="1449000"/>
            <a:ext cx="51889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6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64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821182-6885-2416-A668-D4183C90A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B7B542-2D53-49EB-869E-3A95B8434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000" y="2349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02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5C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3729A-FF3F-F995-3345-DEEDC1FC8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17" y="1449000"/>
            <a:ext cx="518896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14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245</Words>
  <Application>Microsoft Macintosh PowerPoint</Application>
  <PresentationFormat>Widescreen</PresentationFormat>
  <Paragraphs>22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Avenir Black</vt:lpstr>
      <vt:lpstr>Avenir Book</vt:lpstr>
      <vt:lpstr>Avenir Light</vt:lpstr>
      <vt:lpstr>Calibri</vt:lpstr>
      <vt:lpstr>Calibri Light</vt:lpstr>
      <vt:lpstr>Office Theme</vt:lpstr>
      <vt:lpstr>Social-Affective Prediction (SAP) Control Task  Egg Task  </vt:lpstr>
      <vt:lpstr>Practice Task Slides (12 trials)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Social-Affective Prediction (SAP) Task  </dc:title>
  <dc:creator>Katharina Wellstein</dc:creator>
  <cp:lastModifiedBy>Katharina Wellstein</cp:lastModifiedBy>
  <cp:revision>19</cp:revision>
  <dcterms:created xsi:type="dcterms:W3CDTF">2024-02-18T22:57:18Z</dcterms:created>
  <dcterms:modified xsi:type="dcterms:W3CDTF">2024-10-04T05:46:26Z</dcterms:modified>
</cp:coreProperties>
</file>