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32BE2B-63AD-4CDF-BAAB-1E884C22BE47}" v="18" dt="2023-10-28T13:38:55.2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kayna kilani" userId="02f2f364d0e5d30b" providerId="LiveId" clId="{6F32BE2B-63AD-4CDF-BAAB-1E884C22BE47}"/>
    <pc:docChg chg="undo custSel addSld modSld">
      <pc:chgData name="sokayna kilani" userId="02f2f364d0e5d30b" providerId="LiveId" clId="{6F32BE2B-63AD-4CDF-BAAB-1E884C22BE47}" dt="2023-11-09T07:56:11.707" v="773" actId="26606"/>
      <pc:docMkLst>
        <pc:docMk/>
      </pc:docMkLst>
      <pc:sldChg chg="addSp delSp modSp mod">
        <pc:chgData name="sokayna kilani" userId="02f2f364d0e5d30b" providerId="LiveId" clId="{6F32BE2B-63AD-4CDF-BAAB-1E884C22BE47}" dt="2023-10-28T18:59:29.121" v="618" actId="14100"/>
        <pc:sldMkLst>
          <pc:docMk/>
          <pc:sldMk cId="1258993963" sldId="259"/>
        </pc:sldMkLst>
        <pc:spChg chg="add del mod">
          <ac:chgData name="sokayna kilani" userId="02f2f364d0e5d30b" providerId="LiveId" clId="{6F32BE2B-63AD-4CDF-BAAB-1E884C22BE47}" dt="2023-10-28T18:59:05.462" v="613" actId="478"/>
          <ac:spMkLst>
            <pc:docMk/>
            <pc:sldMk cId="1258993963" sldId="259"/>
            <ac:spMk id="4" creationId="{AA6081BF-682E-3E61-7757-164498F350BB}"/>
          </ac:spMkLst>
        </pc:spChg>
        <pc:graphicFrameChg chg="add del mod">
          <ac:chgData name="sokayna kilani" userId="02f2f364d0e5d30b" providerId="LiveId" clId="{6F32BE2B-63AD-4CDF-BAAB-1E884C22BE47}" dt="2023-10-28T18:59:29.121" v="618" actId="14100"/>
          <ac:graphicFrameMkLst>
            <pc:docMk/>
            <pc:sldMk cId="1258993963" sldId="259"/>
            <ac:graphicFrameMk id="5" creationId="{0658BF22-073D-7112-A945-036233AF1C32}"/>
          </ac:graphicFrameMkLst>
        </pc:graphicFrameChg>
      </pc:sldChg>
      <pc:sldChg chg="modSp mod">
        <pc:chgData name="sokayna kilani" userId="02f2f364d0e5d30b" providerId="LiveId" clId="{6F32BE2B-63AD-4CDF-BAAB-1E884C22BE47}" dt="2023-10-28T12:45:25.098" v="7" actId="1076"/>
        <pc:sldMkLst>
          <pc:docMk/>
          <pc:sldMk cId="606276088" sldId="270"/>
        </pc:sldMkLst>
        <pc:graphicFrameChg chg="mod modGraphic">
          <ac:chgData name="sokayna kilani" userId="02f2f364d0e5d30b" providerId="LiveId" clId="{6F32BE2B-63AD-4CDF-BAAB-1E884C22BE47}" dt="2023-10-28T12:45:25.098" v="7" actId="1076"/>
          <ac:graphicFrameMkLst>
            <pc:docMk/>
            <pc:sldMk cId="606276088" sldId="270"/>
            <ac:graphicFrameMk id="4" creationId="{4AD01D6B-A00A-7303-F835-3203D5642D55}"/>
          </ac:graphicFrameMkLst>
        </pc:graphicFrameChg>
      </pc:sldChg>
      <pc:sldChg chg="addSp delSp modSp new mod">
        <pc:chgData name="sokayna kilani" userId="02f2f364d0e5d30b" providerId="LiveId" clId="{6F32BE2B-63AD-4CDF-BAAB-1E884C22BE47}" dt="2023-10-28T12:58:34.606" v="59"/>
        <pc:sldMkLst>
          <pc:docMk/>
          <pc:sldMk cId="4128158146" sldId="271"/>
        </pc:sldMkLst>
        <pc:spChg chg="mod">
          <ac:chgData name="sokayna kilani" userId="02f2f364d0e5d30b" providerId="LiveId" clId="{6F32BE2B-63AD-4CDF-BAAB-1E884C22BE47}" dt="2023-10-28T12:46:18.701" v="42" actId="122"/>
          <ac:spMkLst>
            <pc:docMk/>
            <pc:sldMk cId="4128158146" sldId="271"/>
            <ac:spMk id="2" creationId="{379ACFE5-7A2A-3D56-6E5F-65ED02C73D80}"/>
          </ac:spMkLst>
        </pc:spChg>
        <pc:spChg chg="del">
          <ac:chgData name="sokayna kilani" userId="02f2f364d0e5d30b" providerId="LiveId" clId="{6F32BE2B-63AD-4CDF-BAAB-1E884C22BE47}" dt="2023-10-28T12:55:38.316" v="43" actId="3680"/>
          <ac:spMkLst>
            <pc:docMk/>
            <pc:sldMk cId="4128158146" sldId="271"/>
            <ac:spMk id="3" creationId="{6DDEDE86-783F-5A5D-25F6-D6261CC74832}"/>
          </ac:spMkLst>
        </pc:spChg>
        <pc:graphicFrameChg chg="add mod ord modGraphic">
          <ac:chgData name="sokayna kilani" userId="02f2f364d0e5d30b" providerId="LiveId" clId="{6F32BE2B-63AD-4CDF-BAAB-1E884C22BE47}" dt="2023-10-28T12:58:34.606" v="59"/>
          <ac:graphicFrameMkLst>
            <pc:docMk/>
            <pc:sldMk cId="4128158146" sldId="271"/>
            <ac:graphicFrameMk id="4" creationId="{74F631D2-D868-0F9A-A2D2-0BC48D67CABB}"/>
          </ac:graphicFrameMkLst>
        </pc:graphicFrameChg>
      </pc:sldChg>
      <pc:sldChg chg="addSp delSp modSp new mod">
        <pc:chgData name="sokayna kilani" userId="02f2f364d0e5d30b" providerId="LiveId" clId="{6F32BE2B-63AD-4CDF-BAAB-1E884C22BE47}" dt="2023-10-28T13:02:28.912" v="90" actId="122"/>
        <pc:sldMkLst>
          <pc:docMk/>
          <pc:sldMk cId="2851461125" sldId="272"/>
        </pc:sldMkLst>
        <pc:spChg chg="mod">
          <ac:chgData name="sokayna kilani" userId="02f2f364d0e5d30b" providerId="LiveId" clId="{6F32BE2B-63AD-4CDF-BAAB-1E884C22BE47}" dt="2023-10-28T13:00:13.675" v="74" actId="122"/>
          <ac:spMkLst>
            <pc:docMk/>
            <pc:sldMk cId="2851461125" sldId="272"/>
            <ac:spMk id="2" creationId="{0C8DA762-1CCC-2AE3-FE33-A9165A2B2F49}"/>
          </ac:spMkLst>
        </pc:spChg>
        <pc:spChg chg="del mod">
          <ac:chgData name="sokayna kilani" userId="02f2f364d0e5d30b" providerId="LiveId" clId="{6F32BE2B-63AD-4CDF-BAAB-1E884C22BE47}" dt="2023-10-28T13:00:35.858" v="76" actId="22"/>
          <ac:spMkLst>
            <pc:docMk/>
            <pc:sldMk cId="2851461125" sldId="272"/>
            <ac:spMk id="3" creationId="{BEA98E5B-13AC-4949-EEB0-9C8FB04AF41B}"/>
          </ac:spMkLst>
        </pc:spChg>
        <pc:spChg chg="add mod">
          <ac:chgData name="sokayna kilani" userId="02f2f364d0e5d30b" providerId="LiveId" clId="{6F32BE2B-63AD-4CDF-BAAB-1E884C22BE47}" dt="2023-10-28T13:02:28.912" v="90" actId="122"/>
          <ac:spMkLst>
            <pc:docMk/>
            <pc:sldMk cId="2851461125" sldId="272"/>
            <ac:spMk id="6" creationId="{67F92CE8-0F2E-1546-E021-F86EEF3C79FA}"/>
          </ac:spMkLst>
        </pc:spChg>
        <pc:spChg chg="add mod">
          <ac:chgData name="sokayna kilani" userId="02f2f364d0e5d30b" providerId="LiveId" clId="{6F32BE2B-63AD-4CDF-BAAB-1E884C22BE47}" dt="2023-10-28T13:01:51.483" v="84" actId="13822"/>
          <ac:spMkLst>
            <pc:docMk/>
            <pc:sldMk cId="2851461125" sldId="272"/>
            <ac:spMk id="7" creationId="{71718A0E-CC94-9E0E-2D34-D5FBBC5CFD8E}"/>
          </ac:spMkLst>
        </pc:spChg>
        <pc:picChg chg="add mod ord">
          <ac:chgData name="sokayna kilani" userId="02f2f364d0e5d30b" providerId="LiveId" clId="{6F32BE2B-63AD-4CDF-BAAB-1E884C22BE47}" dt="2023-10-28T13:00:45.134" v="78" actId="1076"/>
          <ac:picMkLst>
            <pc:docMk/>
            <pc:sldMk cId="2851461125" sldId="272"/>
            <ac:picMk id="5" creationId="{509A4136-6D11-2191-F0D5-2DA6DF4F7516}"/>
          </ac:picMkLst>
        </pc:picChg>
      </pc:sldChg>
      <pc:sldChg chg="addSp delSp modSp new mod setBg">
        <pc:chgData name="sokayna kilani" userId="02f2f364d0e5d30b" providerId="LiveId" clId="{6F32BE2B-63AD-4CDF-BAAB-1E884C22BE47}" dt="2023-10-28T13:12:14.029" v="478" actId="20577"/>
        <pc:sldMkLst>
          <pc:docMk/>
          <pc:sldMk cId="106311479" sldId="273"/>
        </pc:sldMkLst>
        <pc:spChg chg="mod">
          <ac:chgData name="sokayna kilani" userId="02f2f364d0e5d30b" providerId="LiveId" clId="{6F32BE2B-63AD-4CDF-BAAB-1E884C22BE47}" dt="2023-10-28T13:11:36.396" v="473" actId="26606"/>
          <ac:spMkLst>
            <pc:docMk/>
            <pc:sldMk cId="106311479" sldId="273"/>
            <ac:spMk id="2" creationId="{EF177A54-7DC5-E154-EEBB-259469A0005E}"/>
          </ac:spMkLst>
        </pc:spChg>
        <pc:spChg chg="add del mod">
          <ac:chgData name="sokayna kilani" userId="02f2f364d0e5d30b" providerId="LiveId" clId="{6F32BE2B-63AD-4CDF-BAAB-1E884C22BE47}" dt="2023-10-28T13:12:14.029" v="478" actId="20577"/>
          <ac:spMkLst>
            <pc:docMk/>
            <pc:sldMk cId="106311479" sldId="273"/>
            <ac:spMk id="3" creationId="{FF10F3F1-2820-57B7-8AE6-17523DF2E37A}"/>
          </ac:spMkLst>
        </pc:spChg>
        <pc:spChg chg="add del mod">
          <ac:chgData name="sokayna kilani" userId="02f2f364d0e5d30b" providerId="LiveId" clId="{6F32BE2B-63AD-4CDF-BAAB-1E884C22BE47}" dt="2023-10-28T13:04:14.650" v="99"/>
          <ac:spMkLst>
            <pc:docMk/>
            <pc:sldMk cId="106311479" sldId="273"/>
            <ac:spMk id="4" creationId="{B9FC7857-6F60-E637-F4AA-97CDFB9799C0}"/>
          </ac:spMkLst>
        </pc:spChg>
        <pc:spChg chg="add del mod">
          <ac:chgData name="sokayna kilani" userId="02f2f364d0e5d30b" providerId="LiveId" clId="{6F32BE2B-63AD-4CDF-BAAB-1E884C22BE47}" dt="2023-10-28T13:04:38.307" v="101"/>
          <ac:spMkLst>
            <pc:docMk/>
            <pc:sldMk cId="106311479" sldId="273"/>
            <ac:spMk id="5" creationId="{D33D46F5-1B10-9184-E394-0589064F5074}"/>
          </ac:spMkLst>
        </pc:spChg>
        <pc:spChg chg="add del">
          <ac:chgData name="sokayna kilani" userId="02f2f364d0e5d30b" providerId="LiveId" clId="{6F32BE2B-63AD-4CDF-BAAB-1E884C22BE47}" dt="2023-10-28T13:11:36.396" v="473" actId="26606"/>
          <ac:spMkLst>
            <pc:docMk/>
            <pc:sldMk cId="106311479" sldId="273"/>
            <ac:spMk id="8" creationId="{3D2EE047-566C-48D4-9F44-4BB3B58FB300}"/>
          </ac:spMkLst>
        </pc:spChg>
        <pc:spChg chg="add del">
          <ac:chgData name="sokayna kilani" userId="02f2f364d0e5d30b" providerId="LiveId" clId="{6F32BE2B-63AD-4CDF-BAAB-1E884C22BE47}" dt="2023-10-28T13:09:26.008" v="465" actId="26606"/>
          <ac:spMkLst>
            <pc:docMk/>
            <pc:sldMk cId="106311479" sldId="273"/>
            <ac:spMk id="10" creationId="{DB66C9CD-6BF4-44CA-8078-0BB819080761}"/>
          </ac:spMkLst>
        </pc:spChg>
        <pc:spChg chg="add">
          <ac:chgData name="sokayna kilani" userId="02f2f364d0e5d30b" providerId="LiveId" clId="{6F32BE2B-63AD-4CDF-BAAB-1E884C22BE47}" dt="2023-10-28T13:11:36.396" v="473" actId="26606"/>
          <ac:spMkLst>
            <pc:docMk/>
            <pc:sldMk cId="106311479" sldId="273"/>
            <ac:spMk id="14" creationId="{EEE96A74-B62B-4642-AB22-7776A5F48CE7}"/>
          </ac:spMkLst>
        </pc:spChg>
        <pc:spChg chg="add">
          <ac:chgData name="sokayna kilani" userId="02f2f364d0e5d30b" providerId="LiveId" clId="{6F32BE2B-63AD-4CDF-BAAB-1E884C22BE47}" dt="2023-10-28T13:11:36.396" v="473" actId="26606"/>
          <ac:spMkLst>
            <pc:docMk/>
            <pc:sldMk cId="106311479" sldId="273"/>
            <ac:spMk id="18" creationId="{6FB613AD-00EA-4831-B6D3-32608400EFBD}"/>
          </ac:spMkLst>
        </pc:spChg>
        <pc:picChg chg="add del">
          <ac:chgData name="sokayna kilani" userId="02f2f364d0e5d30b" providerId="LiveId" clId="{6F32BE2B-63AD-4CDF-BAAB-1E884C22BE47}" dt="2023-10-28T13:09:26.008" v="465" actId="26606"/>
          <ac:picMkLst>
            <pc:docMk/>
            <pc:sldMk cId="106311479" sldId="273"/>
            <ac:picMk id="7" creationId="{3B80FD6C-7544-485F-257F-AF5DDB2B62B8}"/>
          </ac:picMkLst>
        </pc:picChg>
        <pc:picChg chg="add mod">
          <ac:chgData name="sokayna kilani" userId="02f2f364d0e5d30b" providerId="LiveId" clId="{6F32BE2B-63AD-4CDF-BAAB-1E884C22BE47}" dt="2023-10-28T13:11:36.396" v="473" actId="26606"/>
          <ac:picMkLst>
            <pc:docMk/>
            <pc:sldMk cId="106311479" sldId="273"/>
            <ac:picMk id="9" creationId="{1BBECBF7-118F-193E-1E1D-B5CF8F9BF518}"/>
          </ac:picMkLst>
        </pc:picChg>
        <pc:cxnChg chg="add del">
          <ac:chgData name="sokayna kilani" userId="02f2f364d0e5d30b" providerId="LiveId" clId="{6F32BE2B-63AD-4CDF-BAAB-1E884C22BE47}" dt="2023-10-28T13:09:26.008" v="465" actId="26606"/>
          <ac:cxnSpMkLst>
            <pc:docMk/>
            <pc:sldMk cId="106311479" sldId="273"/>
            <ac:cxnSpMk id="12" creationId="{CC9CF63D-A2A3-4ECF-BC53-4B0D56918FB4}"/>
          </ac:cxnSpMkLst>
        </pc:cxnChg>
        <pc:cxnChg chg="add">
          <ac:chgData name="sokayna kilani" userId="02f2f364d0e5d30b" providerId="LiveId" clId="{6F32BE2B-63AD-4CDF-BAAB-1E884C22BE47}" dt="2023-10-28T13:11:36.396" v="473" actId="26606"/>
          <ac:cxnSpMkLst>
            <pc:docMk/>
            <pc:sldMk cId="106311479" sldId="273"/>
            <ac:cxnSpMk id="16" creationId="{3A513CAD-9784-4D35-BAF9-1F7DDD697BDB}"/>
          </ac:cxnSpMkLst>
        </pc:cxnChg>
      </pc:sldChg>
      <pc:sldChg chg="addSp delSp modSp new mod">
        <pc:chgData name="sokayna kilani" userId="02f2f364d0e5d30b" providerId="LiveId" clId="{6F32BE2B-63AD-4CDF-BAAB-1E884C22BE47}" dt="2023-10-28T13:14:53.570" v="503" actId="122"/>
        <pc:sldMkLst>
          <pc:docMk/>
          <pc:sldMk cId="174049610" sldId="274"/>
        </pc:sldMkLst>
        <pc:spChg chg="mod">
          <ac:chgData name="sokayna kilani" userId="02f2f364d0e5d30b" providerId="LiveId" clId="{6F32BE2B-63AD-4CDF-BAAB-1E884C22BE47}" dt="2023-10-28T13:13:35.509" v="491" actId="114"/>
          <ac:spMkLst>
            <pc:docMk/>
            <pc:sldMk cId="174049610" sldId="274"/>
            <ac:spMk id="2" creationId="{E82232FF-72E9-AC2F-6E7E-4CA16EFFFE61}"/>
          </ac:spMkLst>
        </pc:spChg>
        <pc:spChg chg="del">
          <ac:chgData name="sokayna kilani" userId="02f2f364d0e5d30b" providerId="LiveId" clId="{6F32BE2B-63AD-4CDF-BAAB-1E884C22BE47}" dt="2023-10-28T13:13:55.279" v="492" actId="22"/>
          <ac:spMkLst>
            <pc:docMk/>
            <pc:sldMk cId="174049610" sldId="274"/>
            <ac:spMk id="3" creationId="{3C24F5E4-86E0-6582-9916-A6FE06CB7D1E}"/>
          </ac:spMkLst>
        </pc:spChg>
        <pc:spChg chg="add mod">
          <ac:chgData name="sokayna kilani" userId="02f2f364d0e5d30b" providerId="LiveId" clId="{6F32BE2B-63AD-4CDF-BAAB-1E884C22BE47}" dt="2023-10-28T13:14:53.570" v="503" actId="122"/>
          <ac:spMkLst>
            <pc:docMk/>
            <pc:sldMk cId="174049610" sldId="274"/>
            <ac:spMk id="7" creationId="{8680EEC7-60DA-2947-18A5-0588FF02AA1D}"/>
          </ac:spMkLst>
        </pc:spChg>
        <pc:picChg chg="add mod ord">
          <ac:chgData name="sokayna kilani" userId="02f2f364d0e5d30b" providerId="LiveId" clId="{6F32BE2B-63AD-4CDF-BAAB-1E884C22BE47}" dt="2023-10-28T13:14:03.928" v="494" actId="1076"/>
          <ac:picMkLst>
            <pc:docMk/>
            <pc:sldMk cId="174049610" sldId="274"/>
            <ac:picMk id="5" creationId="{A078395D-3353-01E3-100C-A6E3F064F940}"/>
          </ac:picMkLst>
        </pc:picChg>
        <pc:picChg chg="add mod">
          <ac:chgData name="sokayna kilani" userId="02f2f364d0e5d30b" providerId="LiveId" clId="{6F32BE2B-63AD-4CDF-BAAB-1E884C22BE47}" dt="2023-10-28T13:14:16.636" v="496" actId="1076"/>
          <ac:picMkLst>
            <pc:docMk/>
            <pc:sldMk cId="174049610" sldId="274"/>
            <ac:picMk id="6" creationId="{DA9F7200-0403-D9B1-46F5-B47EFBAD1ECE}"/>
          </ac:picMkLst>
        </pc:picChg>
      </pc:sldChg>
      <pc:sldChg chg="addSp modSp new mod">
        <pc:chgData name="sokayna kilani" userId="02f2f364d0e5d30b" providerId="LiveId" clId="{6F32BE2B-63AD-4CDF-BAAB-1E884C22BE47}" dt="2023-10-28T13:22:12.336" v="549" actId="14100"/>
        <pc:sldMkLst>
          <pc:docMk/>
          <pc:sldMk cId="424900457" sldId="275"/>
        </pc:sldMkLst>
        <pc:spChg chg="mod">
          <ac:chgData name="sokayna kilani" userId="02f2f364d0e5d30b" providerId="LiveId" clId="{6F32BE2B-63AD-4CDF-BAAB-1E884C22BE47}" dt="2023-10-28T13:16:15.225" v="514" actId="207"/>
          <ac:spMkLst>
            <pc:docMk/>
            <pc:sldMk cId="424900457" sldId="275"/>
            <ac:spMk id="2" creationId="{93EF853F-E9E6-01CD-CA77-E82A907FFFBA}"/>
          </ac:spMkLst>
        </pc:spChg>
        <pc:spChg chg="mod">
          <ac:chgData name="sokayna kilani" userId="02f2f364d0e5d30b" providerId="LiveId" clId="{6F32BE2B-63AD-4CDF-BAAB-1E884C22BE47}" dt="2023-10-28T13:22:05.287" v="547" actId="20577"/>
          <ac:spMkLst>
            <pc:docMk/>
            <pc:sldMk cId="424900457" sldId="275"/>
            <ac:spMk id="3" creationId="{77681EA9-3437-7099-1A26-011138B33AB9}"/>
          </ac:spMkLst>
        </pc:spChg>
        <pc:picChg chg="add mod">
          <ac:chgData name="sokayna kilani" userId="02f2f364d0e5d30b" providerId="LiveId" clId="{6F32BE2B-63AD-4CDF-BAAB-1E884C22BE47}" dt="2023-10-28T13:22:12.336" v="549" actId="14100"/>
          <ac:picMkLst>
            <pc:docMk/>
            <pc:sldMk cId="424900457" sldId="275"/>
            <ac:picMk id="5" creationId="{38820D73-17A7-0B98-CD95-AE248BCCF493}"/>
          </ac:picMkLst>
        </pc:picChg>
      </pc:sldChg>
      <pc:sldChg chg="modSp new mod">
        <pc:chgData name="sokayna kilani" userId="02f2f364d0e5d30b" providerId="LiveId" clId="{6F32BE2B-63AD-4CDF-BAAB-1E884C22BE47}" dt="2023-10-28T13:27:47.413" v="567" actId="14100"/>
        <pc:sldMkLst>
          <pc:docMk/>
          <pc:sldMk cId="3739952776" sldId="276"/>
        </pc:sldMkLst>
        <pc:spChg chg="mod">
          <ac:chgData name="sokayna kilani" userId="02f2f364d0e5d30b" providerId="LiveId" clId="{6F32BE2B-63AD-4CDF-BAAB-1E884C22BE47}" dt="2023-10-28T13:24:55.366" v="555" actId="114"/>
          <ac:spMkLst>
            <pc:docMk/>
            <pc:sldMk cId="3739952776" sldId="276"/>
            <ac:spMk id="2" creationId="{301D1767-C821-8FF9-016B-540EA603DC35}"/>
          </ac:spMkLst>
        </pc:spChg>
        <pc:spChg chg="mod">
          <ac:chgData name="sokayna kilani" userId="02f2f364d0e5d30b" providerId="LiveId" clId="{6F32BE2B-63AD-4CDF-BAAB-1E884C22BE47}" dt="2023-10-28T13:27:47.413" v="567" actId="14100"/>
          <ac:spMkLst>
            <pc:docMk/>
            <pc:sldMk cId="3739952776" sldId="276"/>
            <ac:spMk id="3" creationId="{8AE76823-C722-6154-A10F-D267A29B0063}"/>
          </ac:spMkLst>
        </pc:spChg>
      </pc:sldChg>
      <pc:sldChg chg="addSp delSp modSp new mod setBg">
        <pc:chgData name="sokayna kilani" userId="02f2f364d0e5d30b" providerId="LiveId" clId="{6F32BE2B-63AD-4CDF-BAAB-1E884C22BE47}" dt="2023-11-09T07:56:11.707" v="773" actId="26606"/>
        <pc:sldMkLst>
          <pc:docMk/>
          <pc:sldMk cId="2937746886" sldId="277"/>
        </pc:sldMkLst>
        <pc:spChg chg="mod">
          <ac:chgData name="sokayna kilani" userId="02f2f364d0e5d30b" providerId="LiveId" clId="{6F32BE2B-63AD-4CDF-BAAB-1E884C22BE47}" dt="2023-11-09T07:56:11.707" v="773" actId="26606"/>
          <ac:spMkLst>
            <pc:docMk/>
            <pc:sldMk cId="2937746886" sldId="277"/>
            <ac:spMk id="2" creationId="{74BFDC27-54F5-4CC9-6D09-FF4279423D37}"/>
          </ac:spMkLst>
        </pc:spChg>
        <pc:spChg chg="del">
          <ac:chgData name="sokayna kilani" userId="02f2f364d0e5d30b" providerId="LiveId" clId="{6F32BE2B-63AD-4CDF-BAAB-1E884C22BE47}" dt="2023-10-28T13:30:21.223" v="569" actId="22"/>
          <ac:spMkLst>
            <pc:docMk/>
            <pc:sldMk cId="2937746886" sldId="277"/>
            <ac:spMk id="3" creationId="{E0BAAB0B-A1C8-33B6-F39F-83C05AC04902}"/>
          </ac:spMkLst>
        </pc:spChg>
        <pc:spChg chg="add mod">
          <ac:chgData name="sokayna kilani" userId="02f2f364d0e5d30b" providerId="LiveId" clId="{6F32BE2B-63AD-4CDF-BAAB-1E884C22BE47}" dt="2023-11-09T07:56:11.707" v="773" actId="26606"/>
          <ac:spMkLst>
            <pc:docMk/>
            <pc:sldMk cId="2937746886" sldId="277"/>
            <ac:spMk id="6" creationId="{B61A4A83-69C2-2331-550F-70857D4DF729}"/>
          </ac:spMkLst>
        </pc:spChg>
        <pc:spChg chg="add del">
          <ac:chgData name="sokayna kilani" userId="02f2f364d0e5d30b" providerId="LiveId" clId="{6F32BE2B-63AD-4CDF-BAAB-1E884C22BE47}" dt="2023-11-09T07:56:11.707" v="773" actId="26606"/>
          <ac:spMkLst>
            <pc:docMk/>
            <pc:sldMk cId="2937746886" sldId="277"/>
            <ac:spMk id="18" creationId="{42EC32AE-E4F8-4BC6-BEF2-B48BDD157D3F}"/>
          </ac:spMkLst>
        </pc:spChg>
        <pc:spChg chg="add">
          <ac:chgData name="sokayna kilani" userId="02f2f364d0e5d30b" providerId="LiveId" clId="{6F32BE2B-63AD-4CDF-BAAB-1E884C22BE47}" dt="2023-11-09T07:56:11.707" v="773" actId="26606"/>
          <ac:spMkLst>
            <pc:docMk/>
            <pc:sldMk cId="2937746886" sldId="277"/>
            <ac:spMk id="25" creationId="{DB66C9CD-6BF4-44CA-8078-0BB819080761}"/>
          </ac:spMkLst>
        </pc:spChg>
        <pc:grpChg chg="add del">
          <ac:chgData name="sokayna kilani" userId="02f2f364d0e5d30b" providerId="LiveId" clId="{6F32BE2B-63AD-4CDF-BAAB-1E884C22BE47}" dt="2023-11-09T07:56:11.707" v="773" actId="26606"/>
          <ac:grpSpMkLst>
            <pc:docMk/>
            <pc:sldMk cId="2937746886" sldId="277"/>
            <ac:grpSpMk id="12" creationId="{9494E066-0146-46E9-BAF1-C33240ABA294}"/>
          </ac:grpSpMkLst>
        </pc:grpChg>
        <pc:picChg chg="add mod ord">
          <ac:chgData name="sokayna kilani" userId="02f2f364d0e5d30b" providerId="LiveId" clId="{6F32BE2B-63AD-4CDF-BAAB-1E884C22BE47}" dt="2023-11-09T07:56:11.707" v="773" actId="26606"/>
          <ac:picMkLst>
            <pc:docMk/>
            <pc:sldMk cId="2937746886" sldId="277"/>
            <ac:picMk id="5" creationId="{AD037733-EDB8-A4A9-846C-BA110940948D}"/>
          </ac:picMkLst>
        </pc:picChg>
        <pc:cxnChg chg="add del">
          <ac:chgData name="sokayna kilani" userId="02f2f364d0e5d30b" providerId="LiveId" clId="{6F32BE2B-63AD-4CDF-BAAB-1E884C22BE47}" dt="2023-11-09T07:56:11.707" v="773" actId="26606"/>
          <ac:cxnSpMkLst>
            <pc:docMk/>
            <pc:sldMk cId="2937746886" sldId="277"/>
            <ac:cxnSpMk id="10" creationId="{AE0C0B2A-3FD1-4235-A16E-0ED1E028A93E}"/>
          </ac:cxnSpMkLst>
        </pc:cxnChg>
        <pc:cxnChg chg="add del">
          <ac:chgData name="sokayna kilani" userId="02f2f364d0e5d30b" providerId="LiveId" clId="{6F32BE2B-63AD-4CDF-BAAB-1E884C22BE47}" dt="2023-11-09T07:56:11.707" v="773" actId="26606"/>
          <ac:cxnSpMkLst>
            <pc:docMk/>
            <pc:sldMk cId="2937746886" sldId="277"/>
            <ac:cxnSpMk id="20" creationId="{5211C822-2379-4749-95C7-3CDA93294E14}"/>
          </ac:cxnSpMkLst>
        </pc:cxnChg>
        <pc:cxnChg chg="add">
          <ac:chgData name="sokayna kilani" userId="02f2f364d0e5d30b" providerId="LiveId" clId="{6F32BE2B-63AD-4CDF-BAAB-1E884C22BE47}" dt="2023-11-09T07:56:11.707" v="773" actId="26606"/>
          <ac:cxnSpMkLst>
            <pc:docMk/>
            <pc:sldMk cId="2937746886" sldId="277"/>
            <ac:cxnSpMk id="27" creationId="{CC9CF63D-A2A3-4ECF-BC53-4B0D56918FB4}"/>
          </ac:cxnSpMkLst>
        </pc:cxnChg>
      </pc:sldChg>
      <pc:sldChg chg="addSp modSp new mod setBg">
        <pc:chgData name="sokayna kilani" userId="02f2f364d0e5d30b" providerId="LiveId" clId="{6F32BE2B-63AD-4CDF-BAAB-1E884C22BE47}" dt="2023-11-09T07:36:22.373" v="627" actId="255"/>
        <pc:sldMkLst>
          <pc:docMk/>
          <pc:sldMk cId="1377660972" sldId="278"/>
        </pc:sldMkLst>
        <pc:spChg chg="mod">
          <ac:chgData name="sokayna kilani" userId="02f2f364d0e5d30b" providerId="LiveId" clId="{6F32BE2B-63AD-4CDF-BAAB-1E884C22BE47}" dt="2023-11-09T07:35:48.968" v="621" actId="26606"/>
          <ac:spMkLst>
            <pc:docMk/>
            <pc:sldMk cId="1377660972" sldId="278"/>
            <ac:spMk id="2" creationId="{994F5251-2746-2C64-3CD6-4B41B283321A}"/>
          </ac:spMkLst>
        </pc:spChg>
        <pc:spChg chg="mod">
          <ac:chgData name="sokayna kilani" userId="02f2f364d0e5d30b" providerId="LiveId" clId="{6F32BE2B-63AD-4CDF-BAAB-1E884C22BE47}" dt="2023-11-09T07:36:22.373" v="627" actId="255"/>
          <ac:spMkLst>
            <pc:docMk/>
            <pc:sldMk cId="1377660972" sldId="278"/>
            <ac:spMk id="3" creationId="{4583ABF6-6541-B9F2-B858-516BACCB889D}"/>
          </ac:spMkLst>
        </pc:spChg>
        <pc:spChg chg="add">
          <ac:chgData name="sokayna kilani" userId="02f2f364d0e5d30b" providerId="LiveId" clId="{6F32BE2B-63AD-4CDF-BAAB-1E884C22BE47}" dt="2023-11-09T07:35:48.968" v="621" actId="26606"/>
          <ac:spMkLst>
            <pc:docMk/>
            <pc:sldMk cId="1377660972" sldId="278"/>
            <ac:spMk id="9" creationId="{1AEB7F98-32EC-40D3-89EE-C8433023163A}"/>
          </ac:spMkLst>
        </pc:spChg>
        <pc:picChg chg="add">
          <ac:chgData name="sokayna kilani" userId="02f2f364d0e5d30b" providerId="LiveId" clId="{6F32BE2B-63AD-4CDF-BAAB-1E884C22BE47}" dt="2023-11-09T07:35:48.968" v="621" actId="26606"/>
          <ac:picMkLst>
            <pc:docMk/>
            <pc:sldMk cId="1377660972" sldId="278"/>
            <ac:picMk id="5" creationId="{4489AE41-FD80-0ECE-145A-519E2DD16898}"/>
          </ac:picMkLst>
        </pc:picChg>
        <pc:cxnChg chg="add">
          <ac:chgData name="sokayna kilani" userId="02f2f364d0e5d30b" providerId="LiveId" clId="{6F32BE2B-63AD-4CDF-BAAB-1E884C22BE47}" dt="2023-11-09T07:35:48.968" v="621" actId="26606"/>
          <ac:cxnSpMkLst>
            <pc:docMk/>
            <pc:sldMk cId="1377660972" sldId="278"/>
            <ac:cxnSpMk id="11" creationId="{79A23555-9837-466D-9123-97B89F6CA171}"/>
          </ac:cxnSpMkLst>
        </pc:cxnChg>
      </pc:sldChg>
      <pc:sldChg chg="addSp delSp modSp new mod">
        <pc:chgData name="sokayna kilani" userId="02f2f364d0e5d30b" providerId="LiveId" clId="{6F32BE2B-63AD-4CDF-BAAB-1E884C22BE47}" dt="2023-11-09T07:51:43.815" v="634" actId="1076"/>
        <pc:sldMkLst>
          <pc:docMk/>
          <pc:sldMk cId="22130429" sldId="279"/>
        </pc:sldMkLst>
        <pc:spChg chg="mod">
          <ac:chgData name="sokayna kilani" userId="02f2f364d0e5d30b" providerId="LiveId" clId="{6F32BE2B-63AD-4CDF-BAAB-1E884C22BE47}" dt="2023-10-28T13:47:02.169" v="611"/>
          <ac:spMkLst>
            <pc:docMk/>
            <pc:sldMk cId="22130429" sldId="279"/>
            <ac:spMk id="2" creationId="{3804992B-BDBF-5029-D559-E7178068FA85}"/>
          </ac:spMkLst>
        </pc:spChg>
        <pc:spChg chg="del">
          <ac:chgData name="sokayna kilani" userId="02f2f364d0e5d30b" providerId="LiveId" clId="{6F32BE2B-63AD-4CDF-BAAB-1E884C22BE47}" dt="2023-11-09T07:50:58.535" v="628" actId="22"/>
          <ac:spMkLst>
            <pc:docMk/>
            <pc:sldMk cId="22130429" sldId="279"/>
            <ac:spMk id="3" creationId="{380B8DFA-4E36-9417-6363-6FC929B5B334}"/>
          </ac:spMkLst>
        </pc:spChg>
        <pc:picChg chg="add mod ord">
          <ac:chgData name="sokayna kilani" userId="02f2f364d0e5d30b" providerId="LiveId" clId="{6F32BE2B-63AD-4CDF-BAAB-1E884C22BE47}" dt="2023-11-09T07:51:43.815" v="634" actId="1076"/>
          <ac:picMkLst>
            <pc:docMk/>
            <pc:sldMk cId="22130429" sldId="279"/>
            <ac:picMk id="5" creationId="{244F38D7-48DB-E53C-3589-35EDD27DC15D}"/>
          </ac:picMkLst>
        </pc:picChg>
        <pc:picChg chg="add mod">
          <ac:chgData name="sokayna kilani" userId="02f2f364d0e5d30b" providerId="LiveId" clId="{6F32BE2B-63AD-4CDF-BAAB-1E884C22BE47}" dt="2023-11-09T07:51:41.296" v="633" actId="1076"/>
          <ac:picMkLst>
            <pc:docMk/>
            <pc:sldMk cId="22130429" sldId="279"/>
            <ac:picMk id="7" creationId="{32356DC6-69FE-933A-E524-F318AF3384B2}"/>
          </ac:picMkLst>
        </pc:picChg>
      </pc:sldChg>
      <pc:sldChg chg="modSp new mod">
        <pc:chgData name="sokayna kilani" userId="02f2f364d0e5d30b" providerId="LiveId" clId="{6F32BE2B-63AD-4CDF-BAAB-1E884C22BE47}" dt="2023-11-09T07:55:20.017" v="741" actId="313"/>
        <pc:sldMkLst>
          <pc:docMk/>
          <pc:sldMk cId="613064150" sldId="280"/>
        </pc:sldMkLst>
        <pc:spChg chg="mod">
          <ac:chgData name="sokayna kilani" userId="02f2f364d0e5d30b" providerId="LiveId" clId="{6F32BE2B-63AD-4CDF-BAAB-1E884C22BE47}" dt="2023-11-09T07:55:20.017" v="741" actId="313"/>
          <ac:spMkLst>
            <pc:docMk/>
            <pc:sldMk cId="613064150" sldId="280"/>
            <ac:spMk id="2" creationId="{B3B4F57A-E8F0-75DD-F919-A48DAC81B356}"/>
          </ac:spMkLst>
        </pc:spChg>
      </pc:sldChg>
      <pc:sldChg chg="modSp new mod">
        <pc:chgData name="sokayna kilani" userId="02f2f364d0e5d30b" providerId="LiveId" clId="{6F32BE2B-63AD-4CDF-BAAB-1E884C22BE47}" dt="2023-11-09T07:54:11.869" v="703" actId="20577"/>
        <pc:sldMkLst>
          <pc:docMk/>
          <pc:sldMk cId="2574431617" sldId="281"/>
        </pc:sldMkLst>
        <pc:spChg chg="mod">
          <ac:chgData name="sokayna kilani" userId="02f2f364d0e5d30b" providerId="LiveId" clId="{6F32BE2B-63AD-4CDF-BAAB-1E884C22BE47}" dt="2023-11-09T07:54:11.869" v="703" actId="20577"/>
          <ac:spMkLst>
            <pc:docMk/>
            <pc:sldMk cId="2574431617" sldId="281"/>
            <ac:spMk id="2" creationId="{7073CEC3-D3E5-7692-C7ED-2005F26CACDA}"/>
          </ac:spMkLst>
        </pc:spChg>
      </pc:sldChg>
      <pc:sldChg chg="addSp delSp modSp new mod setBg">
        <pc:chgData name="sokayna kilani" userId="02f2f364d0e5d30b" providerId="LiveId" clId="{6F32BE2B-63AD-4CDF-BAAB-1E884C22BE47}" dt="2023-11-09T07:56:06.959" v="772" actId="26606"/>
        <pc:sldMkLst>
          <pc:docMk/>
          <pc:sldMk cId="1369921492" sldId="282"/>
        </pc:sldMkLst>
        <pc:spChg chg="mod">
          <ac:chgData name="sokayna kilani" userId="02f2f364d0e5d30b" providerId="LiveId" clId="{6F32BE2B-63AD-4CDF-BAAB-1E884C22BE47}" dt="2023-11-09T07:56:06.959" v="772" actId="26606"/>
          <ac:spMkLst>
            <pc:docMk/>
            <pc:sldMk cId="1369921492" sldId="282"/>
            <ac:spMk id="2" creationId="{6BAB8D0F-CDFA-5217-74C1-4B0A269BE611}"/>
          </ac:spMkLst>
        </pc:spChg>
        <pc:spChg chg="mod ord">
          <ac:chgData name="sokayna kilani" userId="02f2f364d0e5d30b" providerId="LiveId" clId="{6F32BE2B-63AD-4CDF-BAAB-1E884C22BE47}" dt="2023-11-09T07:56:06.959" v="772" actId="26606"/>
          <ac:spMkLst>
            <pc:docMk/>
            <pc:sldMk cId="1369921492" sldId="282"/>
            <ac:spMk id="3" creationId="{A671FE98-EC58-9E4D-2932-0651B5BD8C5D}"/>
          </ac:spMkLst>
        </pc:spChg>
        <pc:spChg chg="add del">
          <ac:chgData name="sokayna kilani" userId="02f2f364d0e5d30b" providerId="LiveId" clId="{6F32BE2B-63AD-4CDF-BAAB-1E884C22BE47}" dt="2023-11-09T07:56:06.959" v="772" actId="26606"/>
          <ac:spMkLst>
            <pc:docMk/>
            <pc:sldMk cId="1369921492" sldId="282"/>
            <ac:spMk id="10" creationId="{DB66C9CD-6BF4-44CA-8078-0BB819080761}"/>
          </ac:spMkLst>
        </pc:spChg>
        <pc:spChg chg="add">
          <ac:chgData name="sokayna kilani" userId="02f2f364d0e5d30b" providerId="LiveId" clId="{6F32BE2B-63AD-4CDF-BAAB-1E884C22BE47}" dt="2023-11-09T07:56:06.959" v="772" actId="26606"/>
          <ac:spMkLst>
            <pc:docMk/>
            <pc:sldMk cId="1369921492" sldId="282"/>
            <ac:spMk id="17" creationId="{3268346D-5E77-4906-AC8D-57FB88F111CD}"/>
          </ac:spMkLst>
        </pc:spChg>
        <pc:spChg chg="add">
          <ac:chgData name="sokayna kilani" userId="02f2f364d0e5d30b" providerId="LiveId" clId="{6F32BE2B-63AD-4CDF-BAAB-1E884C22BE47}" dt="2023-11-09T07:56:06.959" v="772" actId="26606"/>
          <ac:spMkLst>
            <pc:docMk/>
            <pc:sldMk cId="1369921492" sldId="282"/>
            <ac:spMk id="19" creationId="{4168C6BE-41CC-4C4D-850F-F82321AE7B18}"/>
          </ac:spMkLst>
        </pc:spChg>
        <pc:picChg chg="add mod">
          <ac:chgData name="sokayna kilani" userId="02f2f364d0e5d30b" providerId="LiveId" clId="{6F32BE2B-63AD-4CDF-BAAB-1E884C22BE47}" dt="2023-11-09T07:56:06.959" v="772" actId="26606"/>
          <ac:picMkLst>
            <pc:docMk/>
            <pc:sldMk cId="1369921492" sldId="282"/>
            <ac:picMk id="7" creationId="{03835C64-8164-A128-B4E5-426DA660126A}"/>
          </ac:picMkLst>
        </pc:picChg>
        <pc:cxnChg chg="add del">
          <ac:chgData name="sokayna kilani" userId="02f2f364d0e5d30b" providerId="LiveId" clId="{6F32BE2B-63AD-4CDF-BAAB-1E884C22BE47}" dt="2023-11-09T07:56:06.959" v="772" actId="26606"/>
          <ac:cxnSpMkLst>
            <pc:docMk/>
            <pc:sldMk cId="1369921492" sldId="282"/>
            <ac:cxnSpMk id="12" creationId="{CC9CF63D-A2A3-4ECF-BC53-4B0D56918FB4}"/>
          </ac:cxnSpMkLst>
        </pc:cxnChg>
        <pc:cxnChg chg="add">
          <ac:chgData name="sokayna kilani" userId="02f2f364d0e5d30b" providerId="LiveId" clId="{6F32BE2B-63AD-4CDF-BAAB-1E884C22BE47}" dt="2023-11-09T07:56:06.959" v="772" actId="26606"/>
          <ac:cxnSpMkLst>
            <pc:docMk/>
            <pc:sldMk cId="1369921492" sldId="282"/>
            <ac:cxnSpMk id="21" creationId="{4CBC1FDF-AE13-4731-B38F-2761BDFDBB0E}"/>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98AC4-3199-448B-A93A-724290890A4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62AA987-7CFB-4AC1-8F99-4EB592557968}">
      <dgm:prSet/>
      <dgm:spPr/>
      <dgm:t>
        <a:bodyPr/>
        <a:lstStyle/>
        <a:p>
          <a:pPr>
            <a:lnSpc>
              <a:spcPct val="100000"/>
            </a:lnSpc>
          </a:pPr>
          <a:r>
            <a:rPr lang="en-US" dirty="0"/>
            <a:t>1. </a:t>
          </a:r>
          <a:r>
            <a:rPr lang="en-US" dirty="0" err="1"/>
            <a:t>Présentation</a:t>
          </a:r>
          <a:r>
            <a:rPr lang="en-US" dirty="0"/>
            <a:t> des </a:t>
          </a:r>
          <a:r>
            <a:rPr lang="en-US" dirty="0" err="1"/>
            <a:t>Données</a:t>
          </a:r>
          <a:endParaRPr lang="en-US" dirty="0"/>
        </a:p>
      </dgm:t>
    </dgm:pt>
    <dgm:pt modelId="{8941A47C-895C-4F1C-8555-63EB21B684B0}" type="parTrans" cxnId="{7FBA147C-D0F3-428D-93B3-2D8AC5FDAA86}">
      <dgm:prSet/>
      <dgm:spPr/>
      <dgm:t>
        <a:bodyPr/>
        <a:lstStyle/>
        <a:p>
          <a:endParaRPr lang="en-US"/>
        </a:p>
      </dgm:t>
    </dgm:pt>
    <dgm:pt modelId="{A483E2AB-2E29-4138-91CF-EA11553A2EB0}" type="sibTrans" cxnId="{7FBA147C-D0F3-428D-93B3-2D8AC5FDAA86}">
      <dgm:prSet/>
      <dgm:spPr/>
      <dgm:t>
        <a:bodyPr/>
        <a:lstStyle/>
        <a:p>
          <a:endParaRPr lang="en-US"/>
        </a:p>
      </dgm:t>
    </dgm:pt>
    <dgm:pt modelId="{50CD38B0-62EC-44F7-A1E1-9B9962F34E4D}">
      <dgm:prSet/>
      <dgm:spPr/>
      <dgm:t>
        <a:bodyPr/>
        <a:lstStyle/>
        <a:p>
          <a:pPr>
            <a:lnSpc>
              <a:spcPct val="100000"/>
            </a:lnSpc>
          </a:pPr>
          <a:r>
            <a:rPr lang="en-US" dirty="0"/>
            <a:t>2. </a:t>
          </a:r>
          <a:r>
            <a:rPr lang="en-US" dirty="0" err="1"/>
            <a:t>Présentation</a:t>
          </a:r>
          <a:r>
            <a:rPr lang="en-US" dirty="0"/>
            <a:t> de la </a:t>
          </a:r>
          <a:r>
            <a:rPr lang="en-US" dirty="0" err="1"/>
            <a:t>modélisation</a:t>
          </a:r>
          <a:endParaRPr lang="en-US" dirty="0"/>
        </a:p>
      </dgm:t>
    </dgm:pt>
    <dgm:pt modelId="{1E4ECA07-E620-42E9-B833-77FBC740CFCE}" type="parTrans" cxnId="{04CB892D-A339-4567-84BD-4F1F2DEA2BC7}">
      <dgm:prSet/>
      <dgm:spPr/>
      <dgm:t>
        <a:bodyPr/>
        <a:lstStyle/>
        <a:p>
          <a:endParaRPr lang="en-US"/>
        </a:p>
      </dgm:t>
    </dgm:pt>
    <dgm:pt modelId="{E3AF2115-6909-4081-8590-BAEE25E23B8F}" type="sibTrans" cxnId="{04CB892D-A339-4567-84BD-4F1F2DEA2BC7}">
      <dgm:prSet/>
      <dgm:spPr/>
      <dgm:t>
        <a:bodyPr/>
        <a:lstStyle/>
        <a:p>
          <a:endParaRPr lang="en-US"/>
        </a:p>
      </dgm:t>
    </dgm:pt>
    <dgm:pt modelId="{E54C0DAE-FBCA-4069-9FA0-073E0C08A37F}">
      <dgm:prSet/>
      <dgm:spPr/>
      <dgm:t>
        <a:bodyPr/>
        <a:lstStyle/>
        <a:p>
          <a:pPr>
            <a:lnSpc>
              <a:spcPct val="100000"/>
            </a:lnSpc>
          </a:pPr>
          <a:r>
            <a:rPr lang="en-US" dirty="0"/>
            <a:t>3. </a:t>
          </a:r>
          <a:r>
            <a:rPr lang="en-US" dirty="0" err="1"/>
            <a:t>Présentation</a:t>
          </a:r>
          <a:r>
            <a:rPr lang="en-US" dirty="0"/>
            <a:t> du pipeline de deployment(</a:t>
          </a:r>
          <a:r>
            <a:rPr lang="en-US" dirty="0" err="1"/>
            <a:t>Git,Git</a:t>
          </a:r>
          <a:r>
            <a:rPr lang="en-US" dirty="0"/>
            <a:t> Hub)</a:t>
          </a:r>
        </a:p>
      </dgm:t>
    </dgm:pt>
    <dgm:pt modelId="{405358E4-C89D-404D-8944-5EC43DFB8B81}" type="parTrans" cxnId="{AE7606D0-7C27-4E9A-86F3-6AD300B81616}">
      <dgm:prSet/>
      <dgm:spPr/>
      <dgm:t>
        <a:bodyPr/>
        <a:lstStyle/>
        <a:p>
          <a:endParaRPr lang="en-US"/>
        </a:p>
      </dgm:t>
    </dgm:pt>
    <dgm:pt modelId="{98D05FC3-5AF7-4E86-87F4-D80A01F6F801}" type="sibTrans" cxnId="{AE7606D0-7C27-4E9A-86F3-6AD300B81616}">
      <dgm:prSet/>
      <dgm:spPr/>
      <dgm:t>
        <a:bodyPr/>
        <a:lstStyle/>
        <a:p>
          <a:endParaRPr lang="en-US"/>
        </a:p>
      </dgm:t>
    </dgm:pt>
    <dgm:pt modelId="{AC4041CB-8D2B-4F36-8968-6224D47E209C}">
      <dgm:prSet/>
      <dgm:spPr/>
      <dgm:t>
        <a:bodyPr/>
        <a:lstStyle/>
        <a:p>
          <a:pPr>
            <a:lnSpc>
              <a:spcPct val="100000"/>
            </a:lnSpc>
          </a:pPr>
          <a:r>
            <a:rPr lang="en-US" dirty="0"/>
            <a:t>4. </a:t>
          </a:r>
          <a:r>
            <a:rPr lang="en-US" dirty="0" err="1"/>
            <a:t>Présentation</a:t>
          </a:r>
          <a:r>
            <a:rPr lang="en-US" dirty="0"/>
            <a:t> de </a:t>
          </a:r>
          <a:r>
            <a:rPr lang="en-US" dirty="0" err="1"/>
            <a:t>l’analyse</a:t>
          </a:r>
          <a:r>
            <a:rPr lang="en-US" dirty="0"/>
            <a:t> du data drift</a:t>
          </a:r>
        </a:p>
      </dgm:t>
    </dgm:pt>
    <dgm:pt modelId="{51EA1D6A-D490-4E3C-A720-B567B9BA2C9E}" type="parTrans" cxnId="{5F0A59E0-50AC-42BB-88CC-10E9D6BCF84F}">
      <dgm:prSet/>
      <dgm:spPr/>
      <dgm:t>
        <a:bodyPr/>
        <a:lstStyle/>
        <a:p>
          <a:endParaRPr lang="en-US"/>
        </a:p>
      </dgm:t>
    </dgm:pt>
    <dgm:pt modelId="{1943A9F3-DB21-4130-9074-C937B483D901}" type="sibTrans" cxnId="{5F0A59E0-50AC-42BB-88CC-10E9D6BCF84F}">
      <dgm:prSet/>
      <dgm:spPr/>
      <dgm:t>
        <a:bodyPr/>
        <a:lstStyle/>
        <a:p>
          <a:endParaRPr lang="en-US"/>
        </a:p>
      </dgm:t>
    </dgm:pt>
    <dgm:pt modelId="{1C0F2532-3018-4298-8985-9067720BC976}">
      <dgm:prSet/>
      <dgm:spPr/>
      <dgm:t>
        <a:bodyPr/>
        <a:lstStyle/>
        <a:p>
          <a:pPr>
            <a:lnSpc>
              <a:spcPct val="100000"/>
            </a:lnSpc>
          </a:pPr>
          <a:r>
            <a:rPr lang="en-US" dirty="0"/>
            <a:t>5. </a:t>
          </a:r>
          <a:r>
            <a:rPr lang="en-US" dirty="0" err="1"/>
            <a:t>Présentation</a:t>
          </a:r>
          <a:r>
            <a:rPr lang="en-US" dirty="0"/>
            <a:t> et demo du dashboard dans le cloud</a:t>
          </a:r>
        </a:p>
      </dgm:t>
    </dgm:pt>
    <dgm:pt modelId="{F57AC1A6-086B-494A-9D3C-A1B2E2076FC0}" type="parTrans" cxnId="{0FC78F1D-E045-40F0-B598-47DE9C24B0CE}">
      <dgm:prSet/>
      <dgm:spPr/>
      <dgm:t>
        <a:bodyPr/>
        <a:lstStyle/>
        <a:p>
          <a:endParaRPr lang="en-US"/>
        </a:p>
      </dgm:t>
    </dgm:pt>
    <dgm:pt modelId="{3BC3ABF7-3002-49C1-A621-69211D1C800D}" type="sibTrans" cxnId="{0FC78F1D-E045-40F0-B598-47DE9C24B0CE}">
      <dgm:prSet/>
      <dgm:spPr/>
      <dgm:t>
        <a:bodyPr/>
        <a:lstStyle/>
        <a:p>
          <a:endParaRPr lang="en-US"/>
        </a:p>
      </dgm:t>
    </dgm:pt>
    <dgm:pt modelId="{AF14F367-FA7E-4328-9137-CAE8F0DA7EE4}" type="pres">
      <dgm:prSet presAssocID="{05398AC4-3199-448B-A93A-724290890A4E}" presName="root" presStyleCnt="0">
        <dgm:presLayoutVars>
          <dgm:dir/>
          <dgm:resizeHandles val="exact"/>
        </dgm:presLayoutVars>
      </dgm:prSet>
      <dgm:spPr/>
    </dgm:pt>
    <dgm:pt modelId="{A8325236-36F6-48A8-BAA9-4309C9227EC9}" type="pres">
      <dgm:prSet presAssocID="{462AA987-7CFB-4AC1-8F99-4EB592557968}" presName="compNode" presStyleCnt="0"/>
      <dgm:spPr/>
    </dgm:pt>
    <dgm:pt modelId="{7A9DFD80-7767-456B-A573-B44B162B17AF}" type="pres">
      <dgm:prSet presAssocID="{462AA987-7CFB-4AC1-8F99-4EB592557968}" presName="bgRect" presStyleLbl="bgShp" presStyleIdx="0" presStyleCnt="5"/>
      <dgm:spPr/>
    </dgm:pt>
    <dgm:pt modelId="{B1DC4889-C8E6-460E-B22C-9043D6BB6C28}" type="pres">
      <dgm:prSet presAssocID="{462AA987-7CFB-4AC1-8F99-4EB59255796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e chart"/>
        </a:ext>
      </dgm:extLst>
    </dgm:pt>
    <dgm:pt modelId="{43F1C8FC-C731-4980-BA61-36B94579D1A1}" type="pres">
      <dgm:prSet presAssocID="{462AA987-7CFB-4AC1-8F99-4EB592557968}" presName="spaceRect" presStyleCnt="0"/>
      <dgm:spPr/>
    </dgm:pt>
    <dgm:pt modelId="{BBF3AD99-9C08-41A9-9C02-28CB2F17F0BD}" type="pres">
      <dgm:prSet presAssocID="{462AA987-7CFB-4AC1-8F99-4EB592557968}" presName="parTx" presStyleLbl="revTx" presStyleIdx="0" presStyleCnt="5">
        <dgm:presLayoutVars>
          <dgm:chMax val="0"/>
          <dgm:chPref val="0"/>
        </dgm:presLayoutVars>
      </dgm:prSet>
      <dgm:spPr/>
    </dgm:pt>
    <dgm:pt modelId="{CF871B8F-2EA8-4BC3-A976-C4024C87A5F7}" type="pres">
      <dgm:prSet presAssocID="{A483E2AB-2E29-4138-91CF-EA11553A2EB0}" presName="sibTrans" presStyleCnt="0"/>
      <dgm:spPr/>
    </dgm:pt>
    <dgm:pt modelId="{1BD9E45B-A504-41D2-BD54-E558A953F3D6}" type="pres">
      <dgm:prSet presAssocID="{50CD38B0-62EC-44F7-A1E1-9B9962F34E4D}" presName="compNode" presStyleCnt="0"/>
      <dgm:spPr/>
    </dgm:pt>
    <dgm:pt modelId="{1F80F44A-945D-4FA8-8B90-B2B307087DE1}" type="pres">
      <dgm:prSet presAssocID="{50CD38B0-62EC-44F7-A1E1-9B9962F34E4D}" presName="bgRect" presStyleLbl="bgShp" presStyleIdx="1" presStyleCnt="5"/>
      <dgm:spPr/>
    </dgm:pt>
    <dgm:pt modelId="{808D7202-08C2-4479-AEDE-DB0633DB3F5C}" type="pres">
      <dgm:prSet presAssocID="{50CD38B0-62EC-44F7-A1E1-9B9962F34E4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47258C71-DD5D-4AB7-AB58-AC622CE8FA0B}" type="pres">
      <dgm:prSet presAssocID="{50CD38B0-62EC-44F7-A1E1-9B9962F34E4D}" presName="spaceRect" presStyleCnt="0"/>
      <dgm:spPr/>
    </dgm:pt>
    <dgm:pt modelId="{3CFCBE08-8644-4D6D-A7FD-E082A28131E2}" type="pres">
      <dgm:prSet presAssocID="{50CD38B0-62EC-44F7-A1E1-9B9962F34E4D}" presName="parTx" presStyleLbl="revTx" presStyleIdx="1" presStyleCnt="5">
        <dgm:presLayoutVars>
          <dgm:chMax val="0"/>
          <dgm:chPref val="0"/>
        </dgm:presLayoutVars>
      </dgm:prSet>
      <dgm:spPr/>
    </dgm:pt>
    <dgm:pt modelId="{A332BEC3-DA44-4634-A84E-2C74F2DD3031}" type="pres">
      <dgm:prSet presAssocID="{E3AF2115-6909-4081-8590-BAEE25E23B8F}" presName="sibTrans" presStyleCnt="0"/>
      <dgm:spPr/>
    </dgm:pt>
    <dgm:pt modelId="{AA70958C-EB7F-43F3-9219-87CA4F800D9F}" type="pres">
      <dgm:prSet presAssocID="{E54C0DAE-FBCA-4069-9FA0-073E0C08A37F}" presName="compNode" presStyleCnt="0"/>
      <dgm:spPr/>
    </dgm:pt>
    <dgm:pt modelId="{FDB50E80-D9B8-4EA7-BF7A-2419333A359D}" type="pres">
      <dgm:prSet presAssocID="{E54C0DAE-FBCA-4069-9FA0-073E0C08A37F}" presName="bgRect" presStyleLbl="bgShp" presStyleIdx="2" presStyleCnt="5"/>
      <dgm:spPr/>
    </dgm:pt>
    <dgm:pt modelId="{229115E7-E2A3-45F8-B93D-4D24633729B5}" type="pres">
      <dgm:prSet presAssocID="{E54C0DAE-FBCA-4069-9FA0-073E0C08A37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1579A04-FC2F-4C41-AD27-F7F30EE66824}" type="pres">
      <dgm:prSet presAssocID="{E54C0DAE-FBCA-4069-9FA0-073E0C08A37F}" presName="spaceRect" presStyleCnt="0"/>
      <dgm:spPr/>
    </dgm:pt>
    <dgm:pt modelId="{F900BC03-4397-4B49-ABFB-C62DA82F5A2F}" type="pres">
      <dgm:prSet presAssocID="{E54C0DAE-FBCA-4069-9FA0-073E0C08A37F}" presName="parTx" presStyleLbl="revTx" presStyleIdx="2" presStyleCnt="5">
        <dgm:presLayoutVars>
          <dgm:chMax val="0"/>
          <dgm:chPref val="0"/>
        </dgm:presLayoutVars>
      </dgm:prSet>
      <dgm:spPr/>
    </dgm:pt>
    <dgm:pt modelId="{D86B3BBC-2C1F-4385-A1C0-E0287025A9DB}" type="pres">
      <dgm:prSet presAssocID="{98D05FC3-5AF7-4E86-87F4-D80A01F6F801}" presName="sibTrans" presStyleCnt="0"/>
      <dgm:spPr/>
    </dgm:pt>
    <dgm:pt modelId="{DBB27685-F746-473C-A825-C472ABA1A415}" type="pres">
      <dgm:prSet presAssocID="{AC4041CB-8D2B-4F36-8968-6224D47E209C}" presName="compNode" presStyleCnt="0"/>
      <dgm:spPr/>
    </dgm:pt>
    <dgm:pt modelId="{25901C1B-BEDA-458B-9C5D-9DE981719193}" type="pres">
      <dgm:prSet presAssocID="{AC4041CB-8D2B-4F36-8968-6224D47E209C}" presName="bgRect" presStyleLbl="bgShp" presStyleIdx="3" presStyleCnt="5"/>
      <dgm:spPr/>
    </dgm:pt>
    <dgm:pt modelId="{095A5519-334E-4FD5-9218-B15FEE8C7847}" type="pres">
      <dgm:prSet presAssocID="{AC4041CB-8D2B-4F36-8968-6224D47E209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680139E3-559A-4C45-ACBF-81D8AAFA2967}" type="pres">
      <dgm:prSet presAssocID="{AC4041CB-8D2B-4F36-8968-6224D47E209C}" presName="spaceRect" presStyleCnt="0"/>
      <dgm:spPr/>
    </dgm:pt>
    <dgm:pt modelId="{95263E6E-8E30-4169-8E97-4679558D8331}" type="pres">
      <dgm:prSet presAssocID="{AC4041CB-8D2B-4F36-8968-6224D47E209C}" presName="parTx" presStyleLbl="revTx" presStyleIdx="3" presStyleCnt="5">
        <dgm:presLayoutVars>
          <dgm:chMax val="0"/>
          <dgm:chPref val="0"/>
        </dgm:presLayoutVars>
      </dgm:prSet>
      <dgm:spPr/>
    </dgm:pt>
    <dgm:pt modelId="{97ECC117-D036-4971-B375-2466903A450E}" type="pres">
      <dgm:prSet presAssocID="{1943A9F3-DB21-4130-9074-C937B483D901}" presName="sibTrans" presStyleCnt="0"/>
      <dgm:spPr/>
    </dgm:pt>
    <dgm:pt modelId="{AEB03CC7-5C2A-4562-86F9-AC6D97A26872}" type="pres">
      <dgm:prSet presAssocID="{1C0F2532-3018-4298-8985-9067720BC976}" presName="compNode" presStyleCnt="0"/>
      <dgm:spPr/>
    </dgm:pt>
    <dgm:pt modelId="{BC03A1E5-283D-4537-AF79-EB7E92674684}" type="pres">
      <dgm:prSet presAssocID="{1C0F2532-3018-4298-8985-9067720BC976}" presName="bgRect" presStyleLbl="bgShp" presStyleIdx="4" presStyleCnt="5"/>
      <dgm:spPr/>
    </dgm:pt>
    <dgm:pt modelId="{4D9CBEA8-3A82-469C-BF81-B839D34B9D7B}" type="pres">
      <dgm:prSet presAssocID="{1C0F2532-3018-4298-8985-9067720BC97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wnload from cloud"/>
        </a:ext>
      </dgm:extLst>
    </dgm:pt>
    <dgm:pt modelId="{DC89ADE2-F3B6-4235-9201-7E7D9B01C2E8}" type="pres">
      <dgm:prSet presAssocID="{1C0F2532-3018-4298-8985-9067720BC976}" presName="spaceRect" presStyleCnt="0"/>
      <dgm:spPr/>
    </dgm:pt>
    <dgm:pt modelId="{697FF4D6-6F24-4A2E-B10D-3AA6C7C881B1}" type="pres">
      <dgm:prSet presAssocID="{1C0F2532-3018-4298-8985-9067720BC976}" presName="parTx" presStyleLbl="revTx" presStyleIdx="4" presStyleCnt="5">
        <dgm:presLayoutVars>
          <dgm:chMax val="0"/>
          <dgm:chPref val="0"/>
        </dgm:presLayoutVars>
      </dgm:prSet>
      <dgm:spPr/>
    </dgm:pt>
  </dgm:ptLst>
  <dgm:cxnLst>
    <dgm:cxn modelId="{DE5AEC06-FB3D-4CA3-AC95-48E6B47E2912}" type="presOf" srcId="{462AA987-7CFB-4AC1-8F99-4EB592557968}" destId="{BBF3AD99-9C08-41A9-9C02-28CB2F17F0BD}" srcOrd="0" destOrd="0" presId="urn:microsoft.com/office/officeart/2018/2/layout/IconVerticalSolidList"/>
    <dgm:cxn modelId="{024EF010-090B-472D-A52C-87537A3B5E48}" type="presOf" srcId="{AC4041CB-8D2B-4F36-8968-6224D47E209C}" destId="{95263E6E-8E30-4169-8E97-4679558D8331}" srcOrd="0" destOrd="0" presId="urn:microsoft.com/office/officeart/2018/2/layout/IconVerticalSolidList"/>
    <dgm:cxn modelId="{DB73B814-9E86-4EC1-AB3D-EF7EBAF20B0D}" type="presOf" srcId="{05398AC4-3199-448B-A93A-724290890A4E}" destId="{AF14F367-FA7E-4328-9137-CAE8F0DA7EE4}" srcOrd="0" destOrd="0" presId="urn:microsoft.com/office/officeart/2018/2/layout/IconVerticalSolidList"/>
    <dgm:cxn modelId="{0FC78F1D-E045-40F0-B598-47DE9C24B0CE}" srcId="{05398AC4-3199-448B-A93A-724290890A4E}" destId="{1C0F2532-3018-4298-8985-9067720BC976}" srcOrd="4" destOrd="0" parTransId="{F57AC1A6-086B-494A-9D3C-A1B2E2076FC0}" sibTransId="{3BC3ABF7-3002-49C1-A621-69211D1C800D}"/>
    <dgm:cxn modelId="{04CB892D-A339-4567-84BD-4F1F2DEA2BC7}" srcId="{05398AC4-3199-448B-A93A-724290890A4E}" destId="{50CD38B0-62EC-44F7-A1E1-9B9962F34E4D}" srcOrd="1" destOrd="0" parTransId="{1E4ECA07-E620-42E9-B833-77FBC740CFCE}" sibTransId="{E3AF2115-6909-4081-8590-BAEE25E23B8F}"/>
    <dgm:cxn modelId="{3E1BEF47-B277-40C0-B5CC-6B8F6DC341B6}" type="presOf" srcId="{50CD38B0-62EC-44F7-A1E1-9B9962F34E4D}" destId="{3CFCBE08-8644-4D6D-A7FD-E082A28131E2}" srcOrd="0" destOrd="0" presId="urn:microsoft.com/office/officeart/2018/2/layout/IconVerticalSolidList"/>
    <dgm:cxn modelId="{C8436750-5B28-40AA-B6A2-BA54DAAFE909}" type="presOf" srcId="{1C0F2532-3018-4298-8985-9067720BC976}" destId="{697FF4D6-6F24-4A2E-B10D-3AA6C7C881B1}" srcOrd="0" destOrd="0" presId="urn:microsoft.com/office/officeart/2018/2/layout/IconVerticalSolidList"/>
    <dgm:cxn modelId="{7FBA147C-D0F3-428D-93B3-2D8AC5FDAA86}" srcId="{05398AC4-3199-448B-A93A-724290890A4E}" destId="{462AA987-7CFB-4AC1-8F99-4EB592557968}" srcOrd="0" destOrd="0" parTransId="{8941A47C-895C-4F1C-8555-63EB21B684B0}" sibTransId="{A483E2AB-2E29-4138-91CF-EA11553A2EB0}"/>
    <dgm:cxn modelId="{B7247083-0130-4EE8-9004-FC11CBE59B41}" type="presOf" srcId="{E54C0DAE-FBCA-4069-9FA0-073E0C08A37F}" destId="{F900BC03-4397-4B49-ABFB-C62DA82F5A2F}" srcOrd="0" destOrd="0" presId="urn:microsoft.com/office/officeart/2018/2/layout/IconVerticalSolidList"/>
    <dgm:cxn modelId="{AE7606D0-7C27-4E9A-86F3-6AD300B81616}" srcId="{05398AC4-3199-448B-A93A-724290890A4E}" destId="{E54C0DAE-FBCA-4069-9FA0-073E0C08A37F}" srcOrd="2" destOrd="0" parTransId="{405358E4-C89D-404D-8944-5EC43DFB8B81}" sibTransId="{98D05FC3-5AF7-4E86-87F4-D80A01F6F801}"/>
    <dgm:cxn modelId="{5F0A59E0-50AC-42BB-88CC-10E9D6BCF84F}" srcId="{05398AC4-3199-448B-A93A-724290890A4E}" destId="{AC4041CB-8D2B-4F36-8968-6224D47E209C}" srcOrd="3" destOrd="0" parTransId="{51EA1D6A-D490-4E3C-A720-B567B9BA2C9E}" sibTransId="{1943A9F3-DB21-4130-9074-C937B483D901}"/>
    <dgm:cxn modelId="{653FF87A-8200-49E1-B5C8-95E437FBFBE9}" type="presParOf" srcId="{AF14F367-FA7E-4328-9137-CAE8F0DA7EE4}" destId="{A8325236-36F6-48A8-BAA9-4309C9227EC9}" srcOrd="0" destOrd="0" presId="urn:microsoft.com/office/officeart/2018/2/layout/IconVerticalSolidList"/>
    <dgm:cxn modelId="{DCCD52D2-97B8-4845-AF93-B8F2385171FD}" type="presParOf" srcId="{A8325236-36F6-48A8-BAA9-4309C9227EC9}" destId="{7A9DFD80-7767-456B-A573-B44B162B17AF}" srcOrd="0" destOrd="0" presId="urn:microsoft.com/office/officeart/2018/2/layout/IconVerticalSolidList"/>
    <dgm:cxn modelId="{EEA478F2-2438-45B0-B982-A86FC5F86FA8}" type="presParOf" srcId="{A8325236-36F6-48A8-BAA9-4309C9227EC9}" destId="{B1DC4889-C8E6-460E-B22C-9043D6BB6C28}" srcOrd="1" destOrd="0" presId="urn:microsoft.com/office/officeart/2018/2/layout/IconVerticalSolidList"/>
    <dgm:cxn modelId="{ED5987F5-6A8B-4A35-95FE-F4F4B0FF1DF6}" type="presParOf" srcId="{A8325236-36F6-48A8-BAA9-4309C9227EC9}" destId="{43F1C8FC-C731-4980-BA61-36B94579D1A1}" srcOrd="2" destOrd="0" presId="urn:microsoft.com/office/officeart/2018/2/layout/IconVerticalSolidList"/>
    <dgm:cxn modelId="{A35C3BB8-D339-4E50-924D-5F871B35269B}" type="presParOf" srcId="{A8325236-36F6-48A8-BAA9-4309C9227EC9}" destId="{BBF3AD99-9C08-41A9-9C02-28CB2F17F0BD}" srcOrd="3" destOrd="0" presId="urn:microsoft.com/office/officeart/2018/2/layout/IconVerticalSolidList"/>
    <dgm:cxn modelId="{7AD90EA0-0C56-4FEC-A161-B73DB58A9DA7}" type="presParOf" srcId="{AF14F367-FA7E-4328-9137-CAE8F0DA7EE4}" destId="{CF871B8F-2EA8-4BC3-A976-C4024C87A5F7}" srcOrd="1" destOrd="0" presId="urn:microsoft.com/office/officeart/2018/2/layout/IconVerticalSolidList"/>
    <dgm:cxn modelId="{7903C3DD-2056-4552-8A4A-6BB860E8C087}" type="presParOf" srcId="{AF14F367-FA7E-4328-9137-CAE8F0DA7EE4}" destId="{1BD9E45B-A504-41D2-BD54-E558A953F3D6}" srcOrd="2" destOrd="0" presId="urn:microsoft.com/office/officeart/2018/2/layout/IconVerticalSolidList"/>
    <dgm:cxn modelId="{2A0919A9-7AFD-48EB-97AE-980A2B5CFB36}" type="presParOf" srcId="{1BD9E45B-A504-41D2-BD54-E558A953F3D6}" destId="{1F80F44A-945D-4FA8-8B90-B2B307087DE1}" srcOrd="0" destOrd="0" presId="urn:microsoft.com/office/officeart/2018/2/layout/IconVerticalSolidList"/>
    <dgm:cxn modelId="{BC3524CD-3366-4FEE-BC4A-FF459BB648F5}" type="presParOf" srcId="{1BD9E45B-A504-41D2-BD54-E558A953F3D6}" destId="{808D7202-08C2-4479-AEDE-DB0633DB3F5C}" srcOrd="1" destOrd="0" presId="urn:microsoft.com/office/officeart/2018/2/layout/IconVerticalSolidList"/>
    <dgm:cxn modelId="{5B789260-C583-418F-B694-E583CB9468AE}" type="presParOf" srcId="{1BD9E45B-A504-41D2-BD54-E558A953F3D6}" destId="{47258C71-DD5D-4AB7-AB58-AC622CE8FA0B}" srcOrd="2" destOrd="0" presId="urn:microsoft.com/office/officeart/2018/2/layout/IconVerticalSolidList"/>
    <dgm:cxn modelId="{1272BCBB-1AFB-4B7D-856C-B5484F1CF728}" type="presParOf" srcId="{1BD9E45B-A504-41D2-BD54-E558A953F3D6}" destId="{3CFCBE08-8644-4D6D-A7FD-E082A28131E2}" srcOrd="3" destOrd="0" presId="urn:microsoft.com/office/officeart/2018/2/layout/IconVerticalSolidList"/>
    <dgm:cxn modelId="{41C03C3F-8431-4985-9AFA-7B4DBD9E73A5}" type="presParOf" srcId="{AF14F367-FA7E-4328-9137-CAE8F0DA7EE4}" destId="{A332BEC3-DA44-4634-A84E-2C74F2DD3031}" srcOrd="3" destOrd="0" presId="urn:microsoft.com/office/officeart/2018/2/layout/IconVerticalSolidList"/>
    <dgm:cxn modelId="{8D086843-8944-4F4D-830C-0B00E518E8CA}" type="presParOf" srcId="{AF14F367-FA7E-4328-9137-CAE8F0DA7EE4}" destId="{AA70958C-EB7F-43F3-9219-87CA4F800D9F}" srcOrd="4" destOrd="0" presId="urn:microsoft.com/office/officeart/2018/2/layout/IconVerticalSolidList"/>
    <dgm:cxn modelId="{550FFFBE-5D60-45C2-841A-765F6CC23E2D}" type="presParOf" srcId="{AA70958C-EB7F-43F3-9219-87CA4F800D9F}" destId="{FDB50E80-D9B8-4EA7-BF7A-2419333A359D}" srcOrd="0" destOrd="0" presId="urn:microsoft.com/office/officeart/2018/2/layout/IconVerticalSolidList"/>
    <dgm:cxn modelId="{065C4783-1C61-4791-9422-064B931D2B7D}" type="presParOf" srcId="{AA70958C-EB7F-43F3-9219-87CA4F800D9F}" destId="{229115E7-E2A3-45F8-B93D-4D24633729B5}" srcOrd="1" destOrd="0" presId="urn:microsoft.com/office/officeart/2018/2/layout/IconVerticalSolidList"/>
    <dgm:cxn modelId="{CBF809E0-77F8-4F05-9075-522F81CC7444}" type="presParOf" srcId="{AA70958C-EB7F-43F3-9219-87CA4F800D9F}" destId="{D1579A04-FC2F-4C41-AD27-F7F30EE66824}" srcOrd="2" destOrd="0" presId="urn:microsoft.com/office/officeart/2018/2/layout/IconVerticalSolidList"/>
    <dgm:cxn modelId="{366D78C3-D98C-4153-9038-1E8B1DE4793F}" type="presParOf" srcId="{AA70958C-EB7F-43F3-9219-87CA4F800D9F}" destId="{F900BC03-4397-4B49-ABFB-C62DA82F5A2F}" srcOrd="3" destOrd="0" presId="urn:microsoft.com/office/officeart/2018/2/layout/IconVerticalSolidList"/>
    <dgm:cxn modelId="{C3022F57-A888-4C2E-BF18-801A8201C7A1}" type="presParOf" srcId="{AF14F367-FA7E-4328-9137-CAE8F0DA7EE4}" destId="{D86B3BBC-2C1F-4385-A1C0-E0287025A9DB}" srcOrd="5" destOrd="0" presId="urn:microsoft.com/office/officeart/2018/2/layout/IconVerticalSolidList"/>
    <dgm:cxn modelId="{772E16E4-9B4F-4891-B180-D7B93B115F38}" type="presParOf" srcId="{AF14F367-FA7E-4328-9137-CAE8F0DA7EE4}" destId="{DBB27685-F746-473C-A825-C472ABA1A415}" srcOrd="6" destOrd="0" presId="urn:microsoft.com/office/officeart/2018/2/layout/IconVerticalSolidList"/>
    <dgm:cxn modelId="{A750D092-AC3C-43F3-90B2-D2537815F969}" type="presParOf" srcId="{DBB27685-F746-473C-A825-C472ABA1A415}" destId="{25901C1B-BEDA-458B-9C5D-9DE981719193}" srcOrd="0" destOrd="0" presId="urn:microsoft.com/office/officeart/2018/2/layout/IconVerticalSolidList"/>
    <dgm:cxn modelId="{20B62B1B-C742-436B-AC3E-9451B5C3A52E}" type="presParOf" srcId="{DBB27685-F746-473C-A825-C472ABA1A415}" destId="{095A5519-334E-4FD5-9218-B15FEE8C7847}" srcOrd="1" destOrd="0" presId="urn:microsoft.com/office/officeart/2018/2/layout/IconVerticalSolidList"/>
    <dgm:cxn modelId="{BF014D0E-A6C5-4286-9172-AE10784E880D}" type="presParOf" srcId="{DBB27685-F746-473C-A825-C472ABA1A415}" destId="{680139E3-559A-4C45-ACBF-81D8AAFA2967}" srcOrd="2" destOrd="0" presId="urn:microsoft.com/office/officeart/2018/2/layout/IconVerticalSolidList"/>
    <dgm:cxn modelId="{4C5599F9-C936-4A08-87BB-ED4F74B6B009}" type="presParOf" srcId="{DBB27685-F746-473C-A825-C472ABA1A415}" destId="{95263E6E-8E30-4169-8E97-4679558D8331}" srcOrd="3" destOrd="0" presId="urn:microsoft.com/office/officeart/2018/2/layout/IconVerticalSolidList"/>
    <dgm:cxn modelId="{648D6CD4-7AC5-4CBD-B71D-D0E279176B15}" type="presParOf" srcId="{AF14F367-FA7E-4328-9137-CAE8F0DA7EE4}" destId="{97ECC117-D036-4971-B375-2466903A450E}" srcOrd="7" destOrd="0" presId="urn:microsoft.com/office/officeart/2018/2/layout/IconVerticalSolidList"/>
    <dgm:cxn modelId="{79CD7C75-C2CB-404F-A04E-C3266721E2C9}" type="presParOf" srcId="{AF14F367-FA7E-4328-9137-CAE8F0DA7EE4}" destId="{AEB03CC7-5C2A-4562-86F9-AC6D97A26872}" srcOrd="8" destOrd="0" presId="urn:microsoft.com/office/officeart/2018/2/layout/IconVerticalSolidList"/>
    <dgm:cxn modelId="{B8403D67-0CEA-4288-B236-9FB16A0EC1BF}" type="presParOf" srcId="{AEB03CC7-5C2A-4562-86F9-AC6D97A26872}" destId="{BC03A1E5-283D-4537-AF79-EB7E92674684}" srcOrd="0" destOrd="0" presId="urn:microsoft.com/office/officeart/2018/2/layout/IconVerticalSolidList"/>
    <dgm:cxn modelId="{FF8E48D6-7EF5-4E02-B0F7-BEC68DB28BD9}" type="presParOf" srcId="{AEB03CC7-5C2A-4562-86F9-AC6D97A26872}" destId="{4D9CBEA8-3A82-469C-BF81-B839D34B9D7B}" srcOrd="1" destOrd="0" presId="urn:microsoft.com/office/officeart/2018/2/layout/IconVerticalSolidList"/>
    <dgm:cxn modelId="{93A719BC-06E5-4889-AC9B-C8E954D3E643}" type="presParOf" srcId="{AEB03CC7-5C2A-4562-86F9-AC6D97A26872}" destId="{DC89ADE2-F3B6-4235-9201-7E7D9B01C2E8}" srcOrd="2" destOrd="0" presId="urn:microsoft.com/office/officeart/2018/2/layout/IconVerticalSolidList"/>
    <dgm:cxn modelId="{C957B630-355D-4FB1-87E5-186A89360BB7}" type="presParOf" srcId="{AEB03CC7-5C2A-4562-86F9-AC6D97A26872}" destId="{697FF4D6-6F24-4A2E-B10D-3AA6C7C881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A3FFBE-1420-4687-8F67-E84BA8577BB3}"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062ED190-0EAF-47E4-BA31-78707CB1B805}">
      <dgm:prSet/>
      <dgm:spPr/>
      <dgm:t>
        <a:bodyPr/>
        <a:lstStyle/>
        <a:p>
          <a:r>
            <a:rPr lang="en-US" b="1" i="0"/>
            <a:t>application_{train|test}.csv:</a:t>
          </a:r>
          <a:r>
            <a:rPr lang="en-US" b="0" i="0"/>
            <a:t>This is the main table, broken into two files for Train (with TARGET) and Test (without TARGET). Static data for all applications. One row represents one loan in our data sample.</a:t>
          </a:r>
          <a:endParaRPr lang="en-US"/>
        </a:p>
      </dgm:t>
    </dgm:pt>
    <dgm:pt modelId="{3AFA3659-B411-488B-AABE-60D0FD6480AA}" type="parTrans" cxnId="{10DF6E3A-37F0-414C-AA9B-C8DB9DC3028F}">
      <dgm:prSet/>
      <dgm:spPr/>
      <dgm:t>
        <a:bodyPr/>
        <a:lstStyle/>
        <a:p>
          <a:endParaRPr lang="en-US"/>
        </a:p>
      </dgm:t>
    </dgm:pt>
    <dgm:pt modelId="{FFB7EC47-9EFC-430F-BCA4-86C7917BBDE4}" type="sibTrans" cxnId="{10DF6E3A-37F0-414C-AA9B-C8DB9DC3028F}">
      <dgm:prSet phldrT="1" phldr="0"/>
      <dgm:spPr/>
      <dgm:t>
        <a:bodyPr/>
        <a:lstStyle/>
        <a:p>
          <a:r>
            <a:rPr lang="en-US"/>
            <a:t>1</a:t>
          </a:r>
        </a:p>
      </dgm:t>
    </dgm:pt>
    <dgm:pt modelId="{A1866477-A45C-473B-AFFA-207BC1125934}">
      <dgm:prSet/>
      <dgm:spPr/>
      <dgm:t>
        <a:bodyPr/>
        <a:lstStyle/>
        <a:p>
          <a:r>
            <a:rPr lang="en-US" b="1" i="0"/>
            <a:t>bureau.csv : </a:t>
          </a:r>
          <a:r>
            <a:rPr lang="en-US" b="0" i="0"/>
            <a:t>All client's previous credits provided by other financial institutions that were reported to Credit Bureau (for clients who have a loan in our sample). For every loan in our sample, there are as many rows as number of credits the client had in Credit Bureau before the application date.</a:t>
          </a:r>
          <a:endParaRPr lang="en-US"/>
        </a:p>
      </dgm:t>
    </dgm:pt>
    <dgm:pt modelId="{6FAAC223-8595-4BFA-8A35-AE1C996DC4C8}" type="parTrans" cxnId="{FA63085E-20E7-49ED-B661-E682AC96DE82}">
      <dgm:prSet/>
      <dgm:spPr/>
      <dgm:t>
        <a:bodyPr/>
        <a:lstStyle/>
        <a:p>
          <a:endParaRPr lang="en-US"/>
        </a:p>
      </dgm:t>
    </dgm:pt>
    <dgm:pt modelId="{71C80581-6C06-4552-8890-C9A6367018AD}" type="sibTrans" cxnId="{FA63085E-20E7-49ED-B661-E682AC96DE82}">
      <dgm:prSet phldrT="2" phldr="0"/>
      <dgm:spPr/>
      <dgm:t>
        <a:bodyPr/>
        <a:lstStyle/>
        <a:p>
          <a:r>
            <a:rPr lang="en-US"/>
            <a:t>2</a:t>
          </a:r>
        </a:p>
      </dgm:t>
    </dgm:pt>
    <dgm:pt modelId="{4C9B2B9C-9476-45C6-BDCD-4BA4EEA59710}">
      <dgm:prSet/>
      <dgm:spPr/>
      <dgm:t>
        <a:bodyPr/>
        <a:lstStyle/>
        <a:p>
          <a:r>
            <a:rPr lang="en-US" b="1" i="0"/>
            <a:t>bureau_balance.csv : </a:t>
          </a:r>
          <a:r>
            <a:rPr lang="en-US" b="0" i="0"/>
            <a:t>Monthly balances of previous credits in Credit Bureau. This table has one row for each month of history of every previous credit reported to Credit Bureau – i.e the table has (#loans in sample * # of relative previous credits * # of months where we have some history observable for the previous credits) rows.</a:t>
          </a:r>
          <a:endParaRPr lang="en-US"/>
        </a:p>
      </dgm:t>
    </dgm:pt>
    <dgm:pt modelId="{347DC924-2283-4755-A6BF-7468B3BDEFF8}" type="parTrans" cxnId="{F14AB241-F24D-4434-B084-2CB9A9B01EB7}">
      <dgm:prSet/>
      <dgm:spPr/>
      <dgm:t>
        <a:bodyPr/>
        <a:lstStyle/>
        <a:p>
          <a:endParaRPr lang="en-US"/>
        </a:p>
      </dgm:t>
    </dgm:pt>
    <dgm:pt modelId="{F32EE16F-FCF2-495A-9240-D89684CEED47}" type="sibTrans" cxnId="{F14AB241-F24D-4434-B084-2CB9A9B01EB7}">
      <dgm:prSet phldrT="3" phldr="0"/>
      <dgm:spPr/>
      <dgm:t>
        <a:bodyPr/>
        <a:lstStyle/>
        <a:p>
          <a:r>
            <a:rPr lang="en-US"/>
            <a:t>3</a:t>
          </a:r>
        </a:p>
      </dgm:t>
    </dgm:pt>
    <dgm:pt modelId="{9B6CC185-52E3-4053-9E38-A84FFD7704E7}">
      <dgm:prSet/>
      <dgm:spPr/>
      <dgm:t>
        <a:bodyPr/>
        <a:lstStyle/>
        <a:p>
          <a:r>
            <a:rPr lang="en-US" b="1" i="0" dirty="0"/>
            <a:t>POS_CASH_balance.csv : </a:t>
          </a:r>
          <a:r>
            <a:rPr lang="en-US" b="0" i="0" dirty="0"/>
            <a:t>Monthly balance snapshots of previous POS (point of sales) and cash loans that the applicant had with Home Credit. This table has one row for each month of history of every previous credit in Home Credit (consumer credit and cash loans) related to loans in our sample – i.e. some history observable for the previous credits) rows.</a:t>
          </a:r>
          <a:endParaRPr lang="en-US" dirty="0"/>
        </a:p>
      </dgm:t>
    </dgm:pt>
    <dgm:pt modelId="{9DFC9988-BD52-4D25-A096-4E3968B9E641}" type="parTrans" cxnId="{480DE99E-EEC2-4407-92A3-E6F6A96C434B}">
      <dgm:prSet/>
      <dgm:spPr/>
      <dgm:t>
        <a:bodyPr/>
        <a:lstStyle/>
        <a:p>
          <a:endParaRPr lang="en-US"/>
        </a:p>
      </dgm:t>
    </dgm:pt>
    <dgm:pt modelId="{54CA7E4C-C032-4EDD-A4E3-90929FAF5F84}" type="sibTrans" cxnId="{480DE99E-EEC2-4407-92A3-E6F6A96C434B}">
      <dgm:prSet phldrT="4" phldr="0"/>
      <dgm:spPr/>
      <dgm:t>
        <a:bodyPr/>
        <a:lstStyle/>
        <a:p>
          <a:r>
            <a:rPr lang="en-US"/>
            <a:t>4</a:t>
          </a:r>
        </a:p>
      </dgm:t>
    </dgm:pt>
    <dgm:pt modelId="{6F8B3118-36EE-4748-B932-3CC62BFD166F}">
      <dgm:prSet/>
      <dgm:spPr/>
      <dgm:t>
        <a:bodyPr/>
        <a:lstStyle/>
        <a:p>
          <a:r>
            <a:rPr lang="en-US" b="1" i="0" dirty="0"/>
            <a:t>credit_card_balance.csv: </a:t>
          </a:r>
          <a:r>
            <a:rPr lang="en-US" b="0" i="0" dirty="0"/>
            <a:t>Monthly balance snapshots of previous credit cards that the applicant has with Home Credit. This table has one row for each month of history of every previous credit in Home Credit (consumer credit and cash loans) related to loans in our sample – i.e. credit card) rows.</a:t>
          </a:r>
          <a:endParaRPr lang="en-US" dirty="0"/>
        </a:p>
      </dgm:t>
    </dgm:pt>
    <dgm:pt modelId="{B844A2C1-0093-4218-BEA8-56D4838937B9}" type="parTrans" cxnId="{C8A3D1F6-6447-4257-9BFB-32CF80648F6A}">
      <dgm:prSet/>
      <dgm:spPr/>
      <dgm:t>
        <a:bodyPr/>
        <a:lstStyle/>
        <a:p>
          <a:endParaRPr lang="en-US"/>
        </a:p>
      </dgm:t>
    </dgm:pt>
    <dgm:pt modelId="{9CAB356A-212B-4172-820F-B8FFCE9CC309}" type="sibTrans" cxnId="{C8A3D1F6-6447-4257-9BFB-32CF80648F6A}">
      <dgm:prSet phldrT="5" phldr="0"/>
      <dgm:spPr/>
      <dgm:t>
        <a:bodyPr/>
        <a:lstStyle/>
        <a:p>
          <a:r>
            <a:rPr lang="en-US"/>
            <a:t>5</a:t>
          </a:r>
        </a:p>
      </dgm:t>
    </dgm:pt>
    <dgm:pt modelId="{B7EA6468-256A-4D48-B695-029FED01AD22}">
      <dgm:prSet/>
      <dgm:spPr/>
      <dgm:t>
        <a:bodyPr/>
        <a:lstStyle/>
        <a:p>
          <a:r>
            <a:rPr lang="en-US" b="1" i="0"/>
            <a:t>previous_application.csv: </a:t>
          </a:r>
          <a:r>
            <a:rPr lang="en-US" b="0" i="0"/>
            <a:t>All previous applications for Home Credit loans of clients who have loans in our sample. There is one row for each previous application related to loans in our data sample.</a:t>
          </a:r>
          <a:endParaRPr lang="en-US"/>
        </a:p>
      </dgm:t>
    </dgm:pt>
    <dgm:pt modelId="{601980E5-9C9F-4F76-8374-8F44961BB065}" type="parTrans" cxnId="{521B12F0-B721-4E78-A0C7-42CA5C05D834}">
      <dgm:prSet/>
      <dgm:spPr/>
      <dgm:t>
        <a:bodyPr/>
        <a:lstStyle/>
        <a:p>
          <a:endParaRPr lang="en-US"/>
        </a:p>
      </dgm:t>
    </dgm:pt>
    <dgm:pt modelId="{E63B99A2-E78D-4EAF-B0EE-E456152D35BA}" type="sibTrans" cxnId="{521B12F0-B721-4E78-A0C7-42CA5C05D834}">
      <dgm:prSet phldrT="6" phldr="0"/>
      <dgm:spPr/>
      <dgm:t>
        <a:bodyPr/>
        <a:lstStyle/>
        <a:p>
          <a:r>
            <a:rPr lang="en-US"/>
            <a:t>6</a:t>
          </a:r>
        </a:p>
      </dgm:t>
    </dgm:pt>
    <dgm:pt modelId="{317E095E-80D1-43DD-9C94-F586113BEC00}">
      <dgm:prSet/>
      <dgm:spPr/>
      <dgm:t>
        <a:bodyPr/>
        <a:lstStyle/>
        <a:p>
          <a:r>
            <a:rPr lang="en-US" b="1" i="0" dirty="0"/>
            <a:t>installments_payments.csv : </a:t>
          </a:r>
          <a:r>
            <a:rPr lang="en-US" b="0" i="0" dirty="0"/>
            <a:t>Repayment history for the previously disbursed credits in Home Credit related to the loans in our sample. There is a) one row for every payment that was made plus b) one row each for missed payment. One row is equivalent to one payment of one installment OR one installment corresponding to one payment of one previous Home Credit</a:t>
          </a:r>
          <a:endParaRPr lang="en-US" dirty="0"/>
        </a:p>
      </dgm:t>
    </dgm:pt>
    <dgm:pt modelId="{84032EB0-E4A2-4341-B65D-11DD7E9A4248}" type="parTrans" cxnId="{8D1D8B9E-1560-4C91-9ABB-3868F4E1E6E9}">
      <dgm:prSet/>
      <dgm:spPr/>
      <dgm:t>
        <a:bodyPr/>
        <a:lstStyle/>
        <a:p>
          <a:endParaRPr lang="en-US"/>
        </a:p>
      </dgm:t>
    </dgm:pt>
    <dgm:pt modelId="{9A4EAB9C-E59D-4BC6-B71D-ACFA3D8DC4D0}" type="sibTrans" cxnId="{8D1D8B9E-1560-4C91-9ABB-3868F4E1E6E9}">
      <dgm:prSet phldrT="7" phldr="0"/>
      <dgm:spPr/>
      <dgm:t>
        <a:bodyPr/>
        <a:lstStyle/>
        <a:p>
          <a:r>
            <a:rPr lang="en-US"/>
            <a:t>7</a:t>
          </a:r>
        </a:p>
      </dgm:t>
    </dgm:pt>
    <dgm:pt modelId="{34F02425-F227-4CC1-8FD7-44ADDE6F342A}" type="pres">
      <dgm:prSet presAssocID="{BBA3FFBE-1420-4687-8F67-E84BA8577BB3}" presName="linearFlow" presStyleCnt="0">
        <dgm:presLayoutVars>
          <dgm:dir/>
          <dgm:animLvl val="lvl"/>
          <dgm:resizeHandles val="exact"/>
        </dgm:presLayoutVars>
      </dgm:prSet>
      <dgm:spPr/>
    </dgm:pt>
    <dgm:pt modelId="{CE12FE23-352A-4DE8-BCF8-DD629059500A}" type="pres">
      <dgm:prSet presAssocID="{062ED190-0EAF-47E4-BA31-78707CB1B805}" presName="compositeNode" presStyleCnt="0"/>
      <dgm:spPr/>
    </dgm:pt>
    <dgm:pt modelId="{2BB7E044-0E9F-412A-9EB5-E1F9AAD1FC0D}" type="pres">
      <dgm:prSet presAssocID="{062ED190-0EAF-47E4-BA31-78707CB1B805}" presName="parTx" presStyleLbl="node1" presStyleIdx="0" presStyleCnt="0">
        <dgm:presLayoutVars>
          <dgm:chMax val="0"/>
          <dgm:chPref val="0"/>
          <dgm:bulletEnabled val="1"/>
        </dgm:presLayoutVars>
      </dgm:prSet>
      <dgm:spPr/>
    </dgm:pt>
    <dgm:pt modelId="{E591F29C-B363-4EDD-A622-836E609E122D}" type="pres">
      <dgm:prSet presAssocID="{062ED190-0EAF-47E4-BA31-78707CB1B805}" presName="parSh" presStyleCnt="0"/>
      <dgm:spPr/>
    </dgm:pt>
    <dgm:pt modelId="{55F8FD61-F3C7-4ACE-BFBC-18B7BB1CFB6C}" type="pres">
      <dgm:prSet presAssocID="{062ED190-0EAF-47E4-BA31-78707CB1B805}" presName="lineNode" presStyleLbl="alignAccFollowNode1" presStyleIdx="0" presStyleCnt="21"/>
      <dgm:spPr/>
    </dgm:pt>
    <dgm:pt modelId="{FE8049AF-79CA-445B-9AC7-5024BD768C81}" type="pres">
      <dgm:prSet presAssocID="{062ED190-0EAF-47E4-BA31-78707CB1B805}" presName="lineArrowNode" presStyleLbl="alignAccFollowNode1" presStyleIdx="1" presStyleCnt="21"/>
      <dgm:spPr/>
    </dgm:pt>
    <dgm:pt modelId="{D7B0B82D-F6B4-45F7-8803-852A15CF879D}" type="pres">
      <dgm:prSet presAssocID="{FFB7EC47-9EFC-430F-BCA4-86C7917BBDE4}" presName="sibTransNodeCircle" presStyleLbl="alignNode1" presStyleIdx="0" presStyleCnt="7">
        <dgm:presLayoutVars>
          <dgm:chMax val="0"/>
          <dgm:bulletEnabled/>
        </dgm:presLayoutVars>
      </dgm:prSet>
      <dgm:spPr/>
    </dgm:pt>
    <dgm:pt modelId="{D156CF4D-69E9-4E31-95C2-C0F220D909C2}" type="pres">
      <dgm:prSet presAssocID="{FFB7EC47-9EFC-430F-BCA4-86C7917BBDE4}" presName="spacerBetweenCircleAndCallout" presStyleCnt="0">
        <dgm:presLayoutVars/>
      </dgm:prSet>
      <dgm:spPr/>
    </dgm:pt>
    <dgm:pt modelId="{DDEA0342-FA20-414E-8A5C-D4AAB7E25ED8}" type="pres">
      <dgm:prSet presAssocID="{062ED190-0EAF-47E4-BA31-78707CB1B805}" presName="nodeText" presStyleLbl="alignAccFollowNode1" presStyleIdx="2" presStyleCnt="21">
        <dgm:presLayoutVars>
          <dgm:bulletEnabled val="1"/>
        </dgm:presLayoutVars>
      </dgm:prSet>
      <dgm:spPr/>
    </dgm:pt>
    <dgm:pt modelId="{1A03317B-2B2A-4BAF-A643-DB9BA6FA2C94}" type="pres">
      <dgm:prSet presAssocID="{FFB7EC47-9EFC-430F-BCA4-86C7917BBDE4}" presName="sibTransComposite" presStyleCnt="0"/>
      <dgm:spPr/>
    </dgm:pt>
    <dgm:pt modelId="{8F0A9597-AF79-4173-BBC2-2EEA253FACFB}" type="pres">
      <dgm:prSet presAssocID="{A1866477-A45C-473B-AFFA-207BC1125934}" presName="compositeNode" presStyleCnt="0"/>
      <dgm:spPr/>
    </dgm:pt>
    <dgm:pt modelId="{5584877D-2285-432D-AC01-C0072AD027B5}" type="pres">
      <dgm:prSet presAssocID="{A1866477-A45C-473B-AFFA-207BC1125934}" presName="parTx" presStyleLbl="node1" presStyleIdx="0" presStyleCnt="0">
        <dgm:presLayoutVars>
          <dgm:chMax val="0"/>
          <dgm:chPref val="0"/>
          <dgm:bulletEnabled val="1"/>
        </dgm:presLayoutVars>
      </dgm:prSet>
      <dgm:spPr/>
    </dgm:pt>
    <dgm:pt modelId="{C58A5642-AE8A-44B6-81DD-721616A906C2}" type="pres">
      <dgm:prSet presAssocID="{A1866477-A45C-473B-AFFA-207BC1125934}" presName="parSh" presStyleCnt="0"/>
      <dgm:spPr/>
    </dgm:pt>
    <dgm:pt modelId="{CA8E47A4-F9EA-444E-BF9C-4AF27229A6DD}" type="pres">
      <dgm:prSet presAssocID="{A1866477-A45C-473B-AFFA-207BC1125934}" presName="lineNode" presStyleLbl="alignAccFollowNode1" presStyleIdx="3" presStyleCnt="21"/>
      <dgm:spPr/>
    </dgm:pt>
    <dgm:pt modelId="{900793F9-539E-4CCC-B421-61D4FB5FC1E8}" type="pres">
      <dgm:prSet presAssocID="{A1866477-A45C-473B-AFFA-207BC1125934}" presName="lineArrowNode" presStyleLbl="alignAccFollowNode1" presStyleIdx="4" presStyleCnt="21"/>
      <dgm:spPr/>
    </dgm:pt>
    <dgm:pt modelId="{4BD77BA3-BB3D-46DC-8319-330DF4817263}" type="pres">
      <dgm:prSet presAssocID="{71C80581-6C06-4552-8890-C9A6367018AD}" presName="sibTransNodeCircle" presStyleLbl="alignNode1" presStyleIdx="1" presStyleCnt="7">
        <dgm:presLayoutVars>
          <dgm:chMax val="0"/>
          <dgm:bulletEnabled/>
        </dgm:presLayoutVars>
      </dgm:prSet>
      <dgm:spPr/>
    </dgm:pt>
    <dgm:pt modelId="{35E1C30C-27F0-444F-9D86-592304BBE7A1}" type="pres">
      <dgm:prSet presAssocID="{71C80581-6C06-4552-8890-C9A6367018AD}" presName="spacerBetweenCircleAndCallout" presStyleCnt="0">
        <dgm:presLayoutVars/>
      </dgm:prSet>
      <dgm:spPr/>
    </dgm:pt>
    <dgm:pt modelId="{BC4A5B2E-285F-4882-A5C7-B07C336F0888}" type="pres">
      <dgm:prSet presAssocID="{A1866477-A45C-473B-AFFA-207BC1125934}" presName="nodeText" presStyleLbl="alignAccFollowNode1" presStyleIdx="5" presStyleCnt="21">
        <dgm:presLayoutVars>
          <dgm:bulletEnabled val="1"/>
        </dgm:presLayoutVars>
      </dgm:prSet>
      <dgm:spPr/>
    </dgm:pt>
    <dgm:pt modelId="{FB6E851C-EA06-4D60-B71D-0FF607480775}" type="pres">
      <dgm:prSet presAssocID="{71C80581-6C06-4552-8890-C9A6367018AD}" presName="sibTransComposite" presStyleCnt="0"/>
      <dgm:spPr/>
    </dgm:pt>
    <dgm:pt modelId="{0098FF80-89C0-401A-A6F1-07D9D8AAEA48}" type="pres">
      <dgm:prSet presAssocID="{4C9B2B9C-9476-45C6-BDCD-4BA4EEA59710}" presName="compositeNode" presStyleCnt="0"/>
      <dgm:spPr/>
    </dgm:pt>
    <dgm:pt modelId="{B68FC0B2-FFCC-4981-B9AF-07CBB32D26C5}" type="pres">
      <dgm:prSet presAssocID="{4C9B2B9C-9476-45C6-BDCD-4BA4EEA59710}" presName="parTx" presStyleLbl="node1" presStyleIdx="0" presStyleCnt="0">
        <dgm:presLayoutVars>
          <dgm:chMax val="0"/>
          <dgm:chPref val="0"/>
          <dgm:bulletEnabled val="1"/>
        </dgm:presLayoutVars>
      </dgm:prSet>
      <dgm:spPr/>
    </dgm:pt>
    <dgm:pt modelId="{DDDC7B4B-1D98-4ED1-A872-E85FE5D8DA5F}" type="pres">
      <dgm:prSet presAssocID="{4C9B2B9C-9476-45C6-BDCD-4BA4EEA59710}" presName="parSh" presStyleCnt="0"/>
      <dgm:spPr/>
    </dgm:pt>
    <dgm:pt modelId="{09A01037-BD73-4B78-84D5-868A1218D44A}" type="pres">
      <dgm:prSet presAssocID="{4C9B2B9C-9476-45C6-BDCD-4BA4EEA59710}" presName="lineNode" presStyleLbl="alignAccFollowNode1" presStyleIdx="6" presStyleCnt="21"/>
      <dgm:spPr/>
    </dgm:pt>
    <dgm:pt modelId="{EDC286AA-1C00-400B-BB1B-34DA3D009856}" type="pres">
      <dgm:prSet presAssocID="{4C9B2B9C-9476-45C6-BDCD-4BA4EEA59710}" presName="lineArrowNode" presStyleLbl="alignAccFollowNode1" presStyleIdx="7" presStyleCnt="21"/>
      <dgm:spPr/>
    </dgm:pt>
    <dgm:pt modelId="{8233B5C8-4055-4C8A-A434-A54AD9EFA3BF}" type="pres">
      <dgm:prSet presAssocID="{F32EE16F-FCF2-495A-9240-D89684CEED47}" presName="sibTransNodeCircle" presStyleLbl="alignNode1" presStyleIdx="2" presStyleCnt="7">
        <dgm:presLayoutVars>
          <dgm:chMax val="0"/>
          <dgm:bulletEnabled/>
        </dgm:presLayoutVars>
      </dgm:prSet>
      <dgm:spPr/>
    </dgm:pt>
    <dgm:pt modelId="{507AAEDB-9C7F-4071-B165-E2E852F0479B}" type="pres">
      <dgm:prSet presAssocID="{F32EE16F-FCF2-495A-9240-D89684CEED47}" presName="spacerBetweenCircleAndCallout" presStyleCnt="0">
        <dgm:presLayoutVars/>
      </dgm:prSet>
      <dgm:spPr/>
    </dgm:pt>
    <dgm:pt modelId="{04848F81-9E61-4793-A282-08172945E489}" type="pres">
      <dgm:prSet presAssocID="{4C9B2B9C-9476-45C6-BDCD-4BA4EEA59710}" presName="nodeText" presStyleLbl="alignAccFollowNode1" presStyleIdx="8" presStyleCnt="21">
        <dgm:presLayoutVars>
          <dgm:bulletEnabled val="1"/>
        </dgm:presLayoutVars>
      </dgm:prSet>
      <dgm:spPr/>
    </dgm:pt>
    <dgm:pt modelId="{A0BDB52C-B5C8-40B5-9658-08AB9DF27DA3}" type="pres">
      <dgm:prSet presAssocID="{F32EE16F-FCF2-495A-9240-D89684CEED47}" presName="sibTransComposite" presStyleCnt="0"/>
      <dgm:spPr/>
    </dgm:pt>
    <dgm:pt modelId="{7B411B66-8504-4A6F-B183-38C0CB78030E}" type="pres">
      <dgm:prSet presAssocID="{9B6CC185-52E3-4053-9E38-A84FFD7704E7}" presName="compositeNode" presStyleCnt="0"/>
      <dgm:spPr/>
    </dgm:pt>
    <dgm:pt modelId="{4385695F-84F7-4DD5-BE6A-9A188B175F44}" type="pres">
      <dgm:prSet presAssocID="{9B6CC185-52E3-4053-9E38-A84FFD7704E7}" presName="parTx" presStyleLbl="node1" presStyleIdx="0" presStyleCnt="0">
        <dgm:presLayoutVars>
          <dgm:chMax val="0"/>
          <dgm:chPref val="0"/>
          <dgm:bulletEnabled val="1"/>
        </dgm:presLayoutVars>
      </dgm:prSet>
      <dgm:spPr/>
    </dgm:pt>
    <dgm:pt modelId="{8F0D303A-2E58-4C50-B226-6F353FD4B215}" type="pres">
      <dgm:prSet presAssocID="{9B6CC185-52E3-4053-9E38-A84FFD7704E7}" presName="parSh" presStyleCnt="0"/>
      <dgm:spPr/>
    </dgm:pt>
    <dgm:pt modelId="{E6A6F32A-2F0E-4CDA-816D-054E296705BD}" type="pres">
      <dgm:prSet presAssocID="{9B6CC185-52E3-4053-9E38-A84FFD7704E7}" presName="lineNode" presStyleLbl="alignAccFollowNode1" presStyleIdx="9" presStyleCnt="21"/>
      <dgm:spPr/>
    </dgm:pt>
    <dgm:pt modelId="{56A4A2E2-4B79-41C7-8544-1106A08240D9}" type="pres">
      <dgm:prSet presAssocID="{9B6CC185-52E3-4053-9E38-A84FFD7704E7}" presName="lineArrowNode" presStyleLbl="alignAccFollowNode1" presStyleIdx="10" presStyleCnt="21"/>
      <dgm:spPr/>
    </dgm:pt>
    <dgm:pt modelId="{8A65675B-36CE-4362-968A-0BCBA80068C2}" type="pres">
      <dgm:prSet presAssocID="{54CA7E4C-C032-4EDD-A4E3-90929FAF5F84}" presName="sibTransNodeCircle" presStyleLbl="alignNode1" presStyleIdx="3" presStyleCnt="7">
        <dgm:presLayoutVars>
          <dgm:chMax val="0"/>
          <dgm:bulletEnabled/>
        </dgm:presLayoutVars>
      </dgm:prSet>
      <dgm:spPr/>
    </dgm:pt>
    <dgm:pt modelId="{82591F80-20E7-4DB0-99F7-AE5A7D928688}" type="pres">
      <dgm:prSet presAssocID="{54CA7E4C-C032-4EDD-A4E3-90929FAF5F84}" presName="spacerBetweenCircleAndCallout" presStyleCnt="0">
        <dgm:presLayoutVars/>
      </dgm:prSet>
      <dgm:spPr/>
    </dgm:pt>
    <dgm:pt modelId="{70CBC70F-F8DE-46E8-BF65-3F5D687D799E}" type="pres">
      <dgm:prSet presAssocID="{9B6CC185-52E3-4053-9E38-A84FFD7704E7}" presName="nodeText" presStyleLbl="alignAccFollowNode1" presStyleIdx="11" presStyleCnt="21">
        <dgm:presLayoutVars>
          <dgm:bulletEnabled val="1"/>
        </dgm:presLayoutVars>
      </dgm:prSet>
      <dgm:spPr/>
    </dgm:pt>
    <dgm:pt modelId="{D6FA0F42-D2A0-48C6-A1D0-969BD05E095A}" type="pres">
      <dgm:prSet presAssocID="{54CA7E4C-C032-4EDD-A4E3-90929FAF5F84}" presName="sibTransComposite" presStyleCnt="0"/>
      <dgm:spPr/>
    </dgm:pt>
    <dgm:pt modelId="{B5D5601A-F0F6-40F5-A74B-D5EB63B05B7D}" type="pres">
      <dgm:prSet presAssocID="{6F8B3118-36EE-4748-B932-3CC62BFD166F}" presName="compositeNode" presStyleCnt="0"/>
      <dgm:spPr/>
    </dgm:pt>
    <dgm:pt modelId="{B8C17CB9-7F5D-440B-A68B-EFFCE721FF50}" type="pres">
      <dgm:prSet presAssocID="{6F8B3118-36EE-4748-B932-3CC62BFD166F}" presName="parTx" presStyleLbl="node1" presStyleIdx="0" presStyleCnt="0">
        <dgm:presLayoutVars>
          <dgm:chMax val="0"/>
          <dgm:chPref val="0"/>
          <dgm:bulletEnabled val="1"/>
        </dgm:presLayoutVars>
      </dgm:prSet>
      <dgm:spPr/>
    </dgm:pt>
    <dgm:pt modelId="{731B5896-4116-436F-A5D8-97B203B93568}" type="pres">
      <dgm:prSet presAssocID="{6F8B3118-36EE-4748-B932-3CC62BFD166F}" presName="parSh" presStyleCnt="0"/>
      <dgm:spPr/>
    </dgm:pt>
    <dgm:pt modelId="{5EA09491-9B3E-4D48-8B28-12599A06FA9A}" type="pres">
      <dgm:prSet presAssocID="{6F8B3118-36EE-4748-B932-3CC62BFD166F}" presName="lineNode" presStyleLbl="alignAccFollowNode1" presStyleIdx="12" presStyleCnt="21"/>
      <dgm:spPr/>
    </dgm:pt>
    <dgm:pt modelId="{BD6AF29F-6928-4719-9E07-312300FC1AE5}" type="pres">
      <dgm:prSet presAssocID="{6F8B3118-36EE-4748-B932-3CC62BFD166F}" presName="lineArrowNode" presStyleLbl="alignAccFollowNode1" presStyleIdx="13" presStyleCnt="21"/>
      <dgm:spPr/>
    </dgm:pt>
    <dgm:pt modelId="{92F69752-62D4-4DB2-B09E-DEE159A2B444}" type="pres">
      <dgm:prSet presAssocID="{9CAB356A-212B-4172-820F-B8FFCE9CC309}" presName="sibTransNodeCircle" presStyleLbl="alignNode1" presStyleIdx="4" presStyleCnt="7">
        <dgm:presLayoutVars>
          <dgm:chMax val="0"/>
          <dgm:bulletEnabled/>
        </dgm:presLayoutVars>
      </dgm:prSet>
      <dgm:spPr/>
    </dgm:pt>
    <dgm:pt modelId="{3409DA84-387E-40E1-B280-9BB432E988BD}" type="pres">
      <dgm:prSet presAssocID="{9CAB356A-212B-4172-820F-B8FFCE9CC309}" presName="spacerBetweenCircleAndCallout" presStyleCnt="0">
        <dgm:presLayoutVars/>
      </dgm:prSet>
      <dgm:spPr/>
    </dgm:pt>
    <dgm:pt modelId="{353DE1B3-5877-4A03-AED8-1B0B12E45C3A}" type="pres">
      <dgm:prSet presAssocID="{6F8B3118-36EE-4748-B932-3CC62BFD166F}" presName="nodeText" presStyleLbl="alignAccFollowNode1" presStyleIdx="14" presStyleCnt="21">
        <dgm:presLayoutVars>
          <dgm:bulletEnabled val="1"/>
        </dgm:presLayoutVars>
      </dgm:prSet>
      <dgm:spPr/>
    </dgm:pt>
    <dgm:pt modelId="{B8C34E48-ABC2-47E1-980A-21E593F6F8B0}" type="pres">
      <dgm:prSet presAssocID="{9CAB356A-212B-4172-820F-B8FFCE9CC309}" presName="sibTransComposite" presStyleCnt="0"/>
      <dgm:spPr/>
    </dgm:pt>
    <dgm:pt modelId="{113E6703-2CD8-4BA3-97F8-7B1F5BF6192C}" type="pres">
      <dgm:prSet presAssocID="{B7EA6468-256A-4D48-B695-029FED01AD22}" presName="compositeNode" presStyleCnt="0"/>
      <dgm:spPr/>
    </dgm:pt>
    <dgm:pt modelId="{BCBA67A0-C320-4A72-A298-8AA258E00F59}" type="pres">
      <dgm:prSet presAssocID="{B7EA6468-256A-4D48-B695-029FED01AD22}" presName="parTx" presStyleLbl="node1" presStyleIdx="0" presStyleCnt="0">
        <dgm:presLayoutVars>
          <dgm:chMax val="0"/>
          <dgm:chPref val="0"/>
          <dgm:bulletEnabled val="1"/>
        </dgm:presLayoutVars>
      </dgm:prSet>
      <dgm:spPr/>
    </dgm:pt>
    <dgm:pt modelId="{33F97919-8B4E-4DD2-B04C-6B0E91567FE9}" type="pres">
      <dgm:prSet presAssocID="{B7EA6468-256A-4D48-B695-029FED01AD22}" presName="parSh" presStyleCnt="0"/>
      <dgm:spPr/>
    </dgm:pt>
    <dgm:pt modelId="{F2D4A96B-9105-494A-AA41-EB26194A924C}" type="pres">
      <dgm:prSet presAssocID="{B7EA6468-256A-4D48-B695-029FED01AD22}" presName="lineNode" presStyleLbl="alignAccFollowNode1" presStyleIdx="15" presStyleCnt="21"/>
      <dgm:spPr/>
    </dgm:pt>
    <dgm:pt modelId="{09622613-C6C9-4A07-B399-2E70CF53CDEF}" type="pres">
      <dgm:prSet presAssocID="{B7EA6468-256A-4D48-B695-029FED01AD22}" presName="lineArrowNode" presStyleLbl="alignAccFollowNode1" presStyleIdx="16" presStyleCnt="21"/>
      <dgm:spPr/>
    </dgm:pt>
    <dgm:pt modelId="{425B2FC1-3845-4A36-B3A1-ACED88E3E8D5}" type="pres">
      <dgm:prSet presAssocID="{E63B99A2-E78D-4EAF-B0EE-E456152D35BA}" presName="sibTransNodeCircle" presStyleLbl="alignNode1" presStyleIdx="5" presStyleCnt="7">
        <dgm:presLayoutVars>
          <dgm:chMax val="0"/>
          <dgm:bulletEnabled/>
        </dgm:presLayoutVars>
      </dgm:prSet>
      <dgm:spPr/>
    </dgm:pt>
    <dgm:pt modelId="{59D99130-7944-4EBF-B806-E6B469B474EB}" type="pres">
      <dgm:prSet presAssocID="{E63B99A2-E78D-4EAF-B0EE-E456152D35BA}" presName="spacerBetweenCircleAndCallout" presStyleCnt="0">
        <dgm:presLayoutVars/>
      </dgm:prSet>
      <dgm:spPr/>
    </dgm:pt>
    <dgm:pt modelId="{A260DA71-921D-4030-AD5D-B056C1E4F167}" type="pres">
      <dgm:prSet presAssocID="{B7EA6468-256A-4D48-B695-029FED01AD22}" presName="nodeText" presStyleLbl="alignAccFollowNode1" presStyleIdx="17" presStyleCnt="21">
        <dgm:presLayoutVars>
          <dgm:bulletEnabled val="1"/>
        </dgm:presLayoutVars>
      </dgm:prSet>
      <dgm:spPr/>
    </dgm:pt>
    <dgm:pt modelId="{4E962D0A-D1D9-4D62-8E43-FA86417DAFE8}" type="pres">
      <dgm:prSet presAssocID="{E63B99A2-E78D-4EAF-B0EE-E456152D35BA}" presName="sibTransComposite" presStyleCnt="0"/>
      <dgm:spPr/>
    </dgm:pt>
    <dgm:pt modelId="{91E5656E-A33E-4C8E-A375-1CE1B0997B79}" type="pres">
      <dgm:prSet presAssocID="{317E095E-80D1-43DD-9C94-F586113BEC00}" presName="compositeNode" presStyleCnt="0"/>
      <dgm:spPr/>
    </dgm:pt>
    <dgm:pt modelId="{C90EFFC3-BD2E-434A-9087-36FB88B64909}" type="pres">
      <dgm:prSet presAssocID="{317E095E-80D1-43DD-9C94-F586113BEC00}" presName="parTx" presStyleLbl="node1" presStyleIdx="0" presStyleCnt="0">
        <dgm:presLayoutVars>
          <dgm:chMax val="0"/>
          <dgm:chPref val="0"/>
          <dgm:bulletEnabled val="1"/>
        </dgm:presLayoutVars>
      </dgm:prSet>
      <dgm:spPr/>
    </dgm:pt>
    <dgm:pt modelId="{5427BE01-4163-44D9-B04F-BD828ED348A7}" type="pres">
      <dgm:prSet presAssocID="{317E095E-80D1-43DD-9C94-F586113BEC00}" presName="parSh" presStyleCnt="0"/>
      <dgm:spPr/>
    </dgm:pt>
    <dgm:pt modelId="{3AF741E1-71D0-4A7F-86CC-9716FC1E62D1}" type="pres">
      <dgm:prSet presAssocID="{317E095E-80D1-43DD-9C94-F586113BEC00}" presName="lineNode" presStyleLbl="alignAccFollowNode1" presStyleIdx="18" presStyleCnt="21"/>
      <dgm:spPr/>
    </dgm:pt>
    <dgm:pt modelId="{63688707-CA35-4839-8163-BF16B8FD342B}" type="pres">
      <dgm:prSet presAssocID="{317E095E-80D1-43DD-9C94-F586113BEC00}" presName="lineArrowNode" presStyleLbl="alignAccFollowNode1" presStyleIdx="19" presStyleCnt="21"/>
      <dgm:spPr/>
    </dgm:pt>
    <dgm:pt modelId="{2B2153BE-7EC9-41DD-991C-270273911E5C}" type="pres">
      <dgm:prSet presAssocID="{9A4EAB9C-E59D-4BC6-B71D-ACFA3D8DC4D0}" presName="sibTransNodeCircle" presStyleLbl="alignNode1" presStyleIdx="6" presStyleCnt="7">
        <dgm:presLayoutVars>
          <dgm:chMax val="0"/>
          <dgm:bulletEnabled/>
        </dgm:presLayoutVars>
      </dgm:prSet>
      <dgm:spPr/>
    </dgm:pt>
    <dgm:pt modelId="{D281BBFE-4263-40B7-B763-0F29FFD91E82}" type="pres">
      <dgm:prSet presAssocID="{9A4EAB9C-E59D-4BC6-B71D-ACFA3D8DC4D0}" presName="spacerBetweenCircleAndCallout" presStyleCnt="0">
        <dgm:presLayoutVars/>
      </dgm:prSet>
      <dgm:spPr/>
    </dgm:pt>
    <dgm:pt modelId="{F2A786E3-A292-4EBB-BCF8-247892546564}" type="pres">
      <dgm:prSet presAssocID="{317E095E-80D1-43DD-9C94-F586113BEC00}" presName="nodeText" presStyleLbl="alignAccFollowNode1" presStyleIdx="20" presStyleCnt="21">
        <dgm:presLayoutVars>
          <dgm:bulletEnabled val="1"/>
        </dgm:presLayoutVars>
      </dgm:prSet>
      <dgm:spPr/>
    </dgm:pt>
  </dgm:ptLst>
  <dgm:cxnLst>
    <dgm:cxn modelId="{D849EE25-95DA-43E8-AF29-3ED975CA52DF}" type="presOf" srcId="{E63B99A2-E78D-4EAF-B0EE-E456152D35BA}" destId="{425B2FC1-3845-4A36-B3A1-ACED88E3E8D5}" srcOrd="0" destOrd="0" presId="urn:microsoft.com/office/officeart/2016/7/layout/LinearArrowProcessNumbered"/>
    <dgm:cxn modelId="{F18DBB2A-90E8-438F-830B-9B5D56CA3957}" type="presOf" srcId="{B7EA6468-256A-4D48-B695-029FED01AD22}" destId="{A260DA71-921D-4030-AD5D-B056C1E4F167}" srcOrd="0" destOrd="0" presId="urn:microsoft.com/office/officeart/2016/7/layout/LinearArrowProcessNumbered"/>
    <dgm:cxn modelId="{FFFACF2D-1C29-411B-A8EB-544CECA13B18}" type="presOf" srcId="{9B6CC185-52E3-4053-9E38-A84FFD7704E7}" destId="{70CBC70F-F8DE-46E8-BF65-3F5D687D799E}" srcOrd="0" destOrd="0" presId="urn:microsoft.com/office/officeart/2016/7/layout/LinearArrowProcessNumbered"/>
    <dgm:cxn modelId="{D574EE33-87FC-4F67-B25F-B33249C31824}" type="presOf" srcId="{062ED190-0EAF-47E4-BA31-78707CB1B805}" destId="{DDEA0342-FA20-414E-8A5C-D4AAB7E25ED8}" srcOrd="0" destOrd="0" presId="urn:microsoft.com/office/officeart/2016/7/layout/LinearArrowProcessNumbered"/>
    <dgm:cxn modelId="{C9FEBA38-130A-4A1A-AAB9-A4DB4AB26A5A}" type="presOf" srcId="{9A4EAB9C-E59D-4BC6-B71D-ACFA3D8DC4D0}" destId="{2B2153BE-7EC9-41DD-991C-270273911E5C}" srcOrd="0" destOrd="0" presId="urn:microsoft.com/office/officeart/2016/7/layout/LinearArrowProcessNumbered"/>
    <dgm:cxn modelId="{10DF6E3A-37F0-414C-AA9B-C8DB9DC3028F}" srcId="{BBA3FFBE-1420-4687-8F67-E84BA8577BB3}" destId="{062ED190-0EAF-47E4-BA31-78707CB1B805}" srcOrd="0" destOrd="0" parTransId="{3AFA3659-B411-488B-AABE-60D0FD6480AA}" sibTransId="{FFB7EC47-9EFC-430F-BCA4-86C7917BBDE4}"/>
    <dgm:cxn modelId="{44D5E63C-1006-4E69-A2C6-180BD52FE5B1}" type="presOf" srcId="{317E095E-80D1-43DD-9C94-F586113BEC00}" destId="{F2A786E3-A292-4EBB-BCF8-247892546564}" srcOrd="0" destOrd="0" presId="urn:microsoft.com/office/officeart/2016/7/layout/LinearArrowProcessNumbered"/>
    <dgm:cxn modelId="{FA63085E-20E7-49ED-B661-E682AC96DE82}" srcId="{BBA3FFBE-1420-4687-8F67-E84BA8577BB3}" destId="{A1866477-A45C-473B-AFFA-207BC1125934}" srcOrd="1" destOrd="0" parTransId="{6FAAC223-8595-4BFA-8A35-AE1C996DC4C8}" sibTransId="{71C80581-6C06-4552-8890-C9A6367018AD}"/>
    <dgm:cxn modelId="{F14AB241-F24D-4434-B084-2CB9A9B01EB7}" srcId="{BBA3FFBE-1420-4687-8F67-E84BA8577BB3}" destId="{4C9B2B9C-9476-45C6-BDCD-4BA4EEA59710}" srcOrd="2" destOrd="0" parTransId="{347DC924-2283-4755-A6BF-7468B3BDEFF8}" sibTransId="{F32EE16F-FCF2-495A-9240-D89684CEED47}"/>
    <dgm:cxn modelId="{B2059A52-A498-4942-BEB2-F937F3C99E6C}" type="presOf" srcId="{FFB7EC47-9EFC-430F-BCA4-86C7917BBDE4}" destId="{D7B0B82D-F6B4-45F7-8803-852A15CF879D}" srcOrd="0" destOrd="0" presId="urn:microsoft.com/office/officeart/2016/7/layout/LinearArrowProcessNumbered"/>
    <dgm:cxn modelId="{7CCF5B73-6414-4A97-983B-3FA88D2F62D4}" type="presOf" srcId="{4C9B2B9C-9476-45C6-BDCD-4BA4EEA59710}" destId="{04848F81-9E61-4793-A282-08172945E489}" srcOrd="0" destOrd="0" presId="urn:microsoft.com/office/officeart/2016/7/layout/LinearArrowProcessNumbered"/>
    <dgm:cxn modelId="{78C84679-39EA-4EE0-9BF5-94E7114490BF}" type="presOf" srcId="{54CA7E4C-C032-4EDD-A4E3-90929FAF5F84}" destId="{8A65675B-36CE-4362-968A-0BCBA80068C2}" srcOrd="0" destOrd="0" presId="urn:microsoft.com/office/officeart/2016/7/layout/LinearArrowProcessNumbered"/>
    <dgm:cxn modelId="{8FBD6B99-91A7-403E-B240-54A8834B7591}" type="presOf" srcId="{BBA3FFBE-1420-4687-8F67-E84BA8577BB3}" destId="{34F02425-F227-4CC1-8FD7-44ADDE6F342A}" srcOrd="0" destOrd="0" presId="urn:microsoft.com/office/officeart/2016/7/layout/LinearArrowProcessNumbered"/>
    <dgm:cxn modelId="{8D1D8B9E-1560-4C91-9ABB-3868F4E1E6E9}" srcId="{BBA3FFBE-1420-4687-8F67-E84BA8577BB3}" destId="{317E095E-80D1-43DD-9C94-F586113BEC00}" srcOrd="6" destOrd="0" parTransId="{84032EB0-E4A2-4341-B65D-11DD7E9A4248}" sibTransId="{9A4EAB9C-E59D-4BC6-B71D-ACFA3D8DC4D0}"/>
    <dgm:cxn modelId="{480DE99E-EEC2-4407-92A3-E6F6A96C434B}" srcId="{BBA3FFBE-1420-4687-8F67-E84BA8577BB3}" destId="{9B6CC185-52E3-4053-9E38-A84FFD7704E7}" srcOrd="3" destOrd="0" parTransId="{9DFC9988-BD52-4D25-A096-4E3968B9E641}" sibTransId="{54CA7E4C-C032-4EDD-A4E3-90929FAF5F84}"/>
    <dgm:cxn modelId="{28376EAE-CB56-434A-90EF-00A1925223DF}" type="presOf" srcId="{9CAB356A-212B-4172-820F-B8FFCE9CC309}" destId="{92F69752-62D4-4DB2-B09E-DEE159A2B444}" srcOrd="0" destOrd="0" presId="urn:microsoft.com/office/officeart/2016/7/layout/LinearArrowProcessNumbered"/>
    <dgm:cxn modelId="{D9B81AC4-C9C4-486B-9266-27BB31505015}" type="presOf" srcId="{A1866477-A45C-473B-AFFA-207BC1125934}" destId="{BC4A5B2E-285F-4882-A5C7-B07C336F0888}" srcOrd="0" destOrd="0" presId="urn:microsoft.com/office/officeart/2016/7/layout/LinearArrowProcessNumbered"/>
    <dgm:cxn modelId="{024CBDD0-4220-49EB-808E-ECBB1754FDC5}" type="presOf" srcId="{6F8B3118-36EE-4748-B932-3CC62BFD166F}" destId="{353DE1B3-5877-4A03-AED8-1B0B12E45C3A}" srcOrd="0" destOrd="0" presId="urn:microsoft.com/office/officeart/2016/7/layout/LinearArrowProcessNumbered"/>
    <dgm:cxn modelId="{D36211D9-4E0D-47A0-95B3-DB33383D92A7}" type="presOf" srcId="{F32EE16F-FCF2-495A-9240-D89684CEED47}" destId="{8233B5C8-4055-4C8A-A434-A54AD9EFA3BF}" srcOrd="0" destOrd="0" presId="urn:microsoft.com/office/officeart/2016/7/layout/LinearArrowProcessNumbered"/>
    <dgm:cxn modelId="{521B12F0-B721-4E78-A0C7-42CA5C05D834}" srcId="{BBA3FFBE-1420-4687-8F67-E84BA8577BB3}" destId="{B7EA6468-256A-4D48-B695-029FED01AD22}" srcOrd="5" destOrd="0" parTransId="{601980E5-9C9F-4F76-8374-8F44961BB065}" sibTransId="{E63B99A2-E78D-4EAF-B0EE-E456152D35BA}"/>
    <dgm:cxn modelId="{C8A3D1F6-6447-4257-9BFB-32CF80648F6A}" srcId="{BBA3FFBE-1420-4687-8F67-E84BA8577BB3}" destId="{6F8B3118-36EE-4748-B932-3CC62BFD166F}" srcOrd="4" destOrd="0" parTransId="{B844A2C1-0093-4218-BEA8-56D4838937B9}" sibTransId="{9CAB356A-212B-4172-820F-B8FFCE9CC309}"/>
    <dgm:cxn modelId="{6577FAFF-BA7A-4107-8081-59A416B5448A}" type="presOf" srcId="{71C80581-6C06-4552-8890-C9A6367018AD}" destId="{4BD77BA3-BB3D-46DC-8319-330DF4817263}" srcOrd="0" destOrd="0" presId="urn:microsoft.com/office/officeart/2016/7/layout/LinearArrowProcessNumbered"/>
    <dgm:cxn modelId="{6FAE8B9A-44F9-4F2A-9729-B785741143F2}" type="presParOf" srcId="{34F02425-F227-4CC1-8FD7-44ADDE6F342A}" destId="{CE12FE23-352A-4DE8-BCF8-DD629059500A}" srcOrd="0" destOrd="0" presId="urn:microsoft.com/office/officeart/2016/7/layout/LinearArrowProcessNumbered"/>
    <dgm:cxn modelId="{22ADCABA-B3C9-4393-9473-E35CF356A93E}" type="presParOf" srcId="{CE12FE23-352A-4DE8-BCF8-DD629059500A}" destId="{2BB7E044-0E9F-412A-9EB5-E1F9AAD1FC0D}" srcOrd="0" destOrd="0" presId="urn:microsoft.com/office/officeart/2016/7/layout/LinearArrowProcessNumbered"/>
    <dgm:cxn modelId="{74BAD41B-8D77-4250-A147-D3FC08574CA1}" type="presParOf" srcId="{CE12FE23-352A-4DE8-BCF8-DD629059500A}" destId="{E591F29C-B363-4EDD-A622-836E609E122D}" srcOrd="1" destOrd="0" presId="urn:microsoft.com/office/officeart/2016/7/layout/LinearArrowProcessNumbered"/>
    <dgm:cxn modelId="{9DBFD916-D172-42F7-8A8B-B6D3F476B8D7}" type="presParOf" srcId="{E591F29C-B363-4EDD-A622-836E609E122D}" destId="{55F8FD61-F3C7-4ACE-BFBC-18B7BB1CFB6C}" srcOrd="0" destOrd="0" presId="urn:microsoft.com/office/officeart/2016/7/layout/LinearArrowProcessNumbered"/>
    <dgm:cxn modelId="{04638932-5041-46DB-B2C7-CD97E3BDBB95}" type="presParOf" srcId="{E591F29C-B363-4EDD-A622-836E609E122D}" destId="{FE8049AF-79CA-445B-9AC7-5024BD768C81}" srcOrd="1" destOrd="0" presId="urn:microsoft.com/office/officeart/2016/7/layout/LinearArrowProcessNumbered"/>
    <dgm:cxn modelId="{F47EBEE1-75AD-49A1-9ABE-F6F6EDF77739}" type="presParOf" srcId="{E591F29C-B363-4EDD-A622-836E609E122D}" destId="{D7B0B82D-F6B4-45F7-8803-852A15CF879D}" srcOrd="2" destOrd="0" presId="urn:microsoft.com/office/officeart/2016/7/layout/LinearArrowProcessNumbered"/>
    <dgm:cxn modelId="{DC96F3D3-6C42-4D98-AE71-B82630BA6888}" type="presParOf" srcId="{E591F29C-B363-4EDD-A622-836E609E122D}" destId="{D156CF4D-69E9-4E31-95C2-C0F220D909C2}" srcOrd="3" destOrd="0" presId="urn:microsoft.com/office/officeart/2016/7/layout/LinearArrowProcessNumbered"/>
    <dgm:cxn modelId="{7D1D14B5-292F-42A2-9FD2-EE064A35C9CF}" type="presParOf" srcId="{CE12FE23-352A-4DE8-BCF8-DD629059500A}" destId="{DDEA0342-FA20-414E-8A5C-D4AAB7E25ED8}" srcOrd="2" destOrd="0" presId="urn:microsoft.com/office/officeart/2016/7/layout/LinearArrowProcessNumbered"/>
    <dgm:cxn modelId="{81B0F0FA-44B9-49C0-ADAD-53554AAF9CE1}" type="presParOf" srcId="{34F02425-F227-4CC1-8FD7-44ADDE6F342A}" destId="{1A03317B-2B2A-4BAF-A643-DB9BA6FA2C94}" srcOrd="1" destOrd="0" presId="urn:microsoft.com/office/officeart/2016/7/layout/LinearArrowProcessNumbered"/>
    <dgm:cxn modelId="{47606628-9C72-4B06-A987-04BDC4D8E836}" type="presParOf" srcId="{34F02425-F227-4CC1-8FD7-44ADDE6F342A}" destId="{8F0A9597-AF79-4173-BBC2-2EEA253FACFB}" srcOrd="2" destOrd="0" presId="urn:microsoft.com/office/officeart/2016/7/layout/LinearArrowProcessNumbered"/>
    <dgm:cxn modelId="{8A84B78C-9194-4CB9-B9C6-62A3AD91C7B2}" type="presParOf" srcId="{8F0A9597-AF79-4173-BBC2-2EEA253FACFB}" destId="{5584877D-2285-432D-AC01-C0072AD027B5}" srcOrd="0" destOrd="0" presId="urn:microsoft.com/office/officeart/2016/7/layout/LinearArrowProcessNumbered"/>
    <dgm:cxn modelId="{CD94D291-3AEB-48CC-A085-74F64732BF56}" type="presParOf" srcId="{8F0A9597-AF79-4173-BBC2-2EEA253FACFB}" destId="{C58A5642-AE8A-44B6-81DD-721616A906C2}" srcOrd="1" destOrd="0" presId="urn:microsoft.com/office/officeart/2016/7/layout/LinearArrowProcessNumbered"/>
    <dgm:cxn modelId="{802F6E5B-ADF7-47EE-B9ED-1FAF74A0F13B}" type="presParOf" srcId="{C58A5642-AE8A-44B6-81DD-721616A906C2}" destId="{CA8E47A4-F9EA-444E-BF9C-4AF27229A6DD}" srcOrd="0" destOrd="0" presId="urn:microsoft.com/office/officeart/2016/7/layout/LinearArrowProcessNumbered"/>
    <dgm:cxn modelId="{6D1AF153-942A-4726-91A9-84F4BA50F86C}" type="presParOf" srcId="{C58A5642-AE8A-44B6-81DD-721616A906C2}" destId="{900793F9-539E-4CCC-B421-61D4FB5FC1E8}" srcOrd="1" destOrd="0" presId="urn:microsoft.com/office/officeart/2016/7/layout/LinearArrowProcessNumbered"/>
    <dgm:cxn modelId="{ACFCB929-5EAA-43FE-83BC-1C29AA8C7ACA}" type="presParOf" srcId="{C58A5642-AE8A-44B6-81DD-721616A906C2}" destId="{4BD77BA3-BB3D-46DC-8319-330DF4817263}" srcOrd="2" destOrd="0" presId="urn:microsoft.com/office/officeart/2016/7/layout/LinearArrowProcessNumbered"/>
    <dgm:cxn modelId="{50E7FD89-FE2E-494A-A6C9-31C95D1B218C}" type="presParOf" srcId="{C58A5642-AE8A-44B6-81DD-721616A906C2}" destId="{35E1C30C-27F0-444F-9D86-592304BBE7A1}" srcOrd="3" destOrd="0" presId="urn:microsoft.com/office/officeart/2016/7/layout/LinearArrowProcessNumbered"/>
    <dgm:cxn modelId="{48977222-4298-4B83-A87D-D37D95A037FB}" type="presParOf" srcId="{8F0A9597-AF79-4173-BBC2-2EEA253FACFB}" destId="{BC4A5B2E-285F-4882-A5C7-B07C336F0888}" srcOrd="2" destOrd="0" presId="urn:microsoft.com/office/officeart/2016/7/layout/LinearArrowProcessNumbered"/>
    <dgm:cxn modelId="{5CECAD20-51B7-4424-A834-862EDF5F3375}" type="presParOf" srcId="{34F02425-F227-4CC1-8FD7-44ADDE6F342A}" destId="{FB6E851C-EA06-4D60-B71D-0FF607480775}" srcOrd="3" destOrd="0" presId="urn:microsoft.com/office/officeart/2016/7/layout/LinearArrowProcessNumbered"/>
    <dgm:cxn modelId="{7C95F3EA-3AFC-4017-86BD-A14CB69AC459}" type="presParOf" srcId="{34F02425-F227-4CC1-8FD7-44ADDE6F342A}" destId="{0098FF80-89C0-401A-A6F1-07D9D8AAEA48}" srcOrd="4" destOrd="0" presId="urn:microsoft.com/office/officeart/2016/7/layout/LinearArrowProcessNumbered"/>
    <dgm:cxn modelId="{5A1A8D22-22C6-49C4-840E-03FFA43B847F}" type="presParOf" srcId="{0098FF80-89C0-401A-A6F1-07D9D8AAEA48}" destId="{B68FC0B2-FFCC-4981-B9AF-07CBB32D26C5}" srcOrd="0" destOrd="0" presId="urn:microsoft.com/office/officeart/2016/7/layout/LinearArrowProcessNumbered"/>
    <dgm:cxn modelId="{8992E55D-C25D-4301-8602-C71D9F85368A}" type="presParOf" srcId="{0098FF80-89C0-401A-A6F1-07D9D8AAEA48}" destId="{DDDC7B4B-1D98-4ED1-A872-E85FE5D8DA5F}" srcOrd="1" destOrd="0" presId="urn:microsoft.com/office/officeart/2016/7/layout/LinearArrowProcessNumbered"/>
    <dgm:cxn modelId="{47D450AF-ACE8-4C9B-8E62-1117D131656E}" type="presParOf" srcId="{DDDC7B4B-1D98-4ED1-A872-E85FE5D8DA5F}" destId="{09A01037-BD73-4B78-84D5-868A1218D44A}" srcOrd="0" destOrd="0" presId="urn:microsoft.com/office/officeart/2016/7/layout/LinearArrowProcessNumbered"/>
    <dgm:cxn modelId="{85FA0B38-0A54-4CD7-A9DA-0F575AA400A5}" type="presParOf" srcId="{DDDC7B4B-1D98-4ED1-A872-E85FE5D8DA5F}" destId="{EDC286AA-1C00-400B-BB1B-34DA3D009856}" srcOrd="1" destOrd="0" presId="urn:microsoft.com/office/officeart/2016/7/layout/LinearArrowProcessNumbered"/>
    <dgm:cxn modelId="{642555C7-92E8-441E-BE31-7EB2B86C46EA}" type="presParOf" srcId="{DDDC7B4B-1D98-4ED1-A872-E85FE5D8DA5F}" destId="{8233B5C8-4055-4C8A-A434-A54AD9EFA3BF}" srcOrd="2" destOrd="0" presId="urn:microsoft.com/office/officeart/2016/7/layout/LinearArrowProcessNumbered"/>
    <dgm:cxn modelId="{75DD4B75-9DDB-4538-8104-9973D17AA156}" type="presParOf" srcId="{DDDC7B4B-1D98-4ED1-A872-E85FE5D8DA5F}" destId="{507AAEDB-9C7F-4071-B165-E2E852F0479B}" srcOrd="3" destOrd="0" presId="urn:microsoft.com/office/officeart/2016/7/layout/LinearArrowProcessNumbered"/>
    <dgm:cxn modelId="{1B9C1BF5-988C-4656-AE5D-B4292D99ADEF}" type="presParOf" srcId="{0098FF80-89C0-401A-A6F1-07D9D8AAEA48}" destId="{04848F81-9E61-4793-A282-08172945E489}" srcOrd="2" destOrd="0" presId="urn:microsoft.com/office/officeart/2016/7/layout/LinearArrowProcessNumbered"/>
    <dgm:cxn modelId="{9A0DAFDB-33D7-4098-A59C-309C3A1078E6}" type="presParOf" srcId="{34F02425-F227-4CC1-8FD7-44ADDE6F342A}" destId="{A0BDB52C-B5C8-40B5-9658-08AB9DF27DA3}" srcOrd="5" destOrd="0" presId="urn:microsoft.com/office/officeart/2016/7/layout/LinearArrowProcessNumbered"/>
    <dgm:cxn modelId="{46E71CF4-F0D1-4785-A633-831D203AFD76}" type="presParOf" srcId="{34F02425-F227-4CC1-8FD7-44ADDE6F342A}" destId="{7B411B66-8504-4A6F-B183-38C0CB78030E}" srcOrd="6" destOrd="0" presId="urn:microsoft.com/office/officeart/2016/7/layout/LinearArrowProcessNumbered"/>
    <dgm:cxn modelId="{C29FBB9C-1D4B-41FF-B3AB-3EFA559185D2}" type="presParOf" srcId="{7B411B66-8504-4A6F-B183-38C0CB78030E}" destId="{4385695F-84F7-4DD5-BE6A-9A188B175F44}" srcOrd="0" destOrd="0" presId="urn:microsoft.com/office/officeart/2016/7/layout/LinearArrowProcessNumbered"/>
    <dgm:cxn modelId="{8C256FF9-F493-4C6B-B1CD-90C784D0AB91}" type="presParOf" srcId="{7B411B66-8504-4A6F-B183-38C0CB78030E}" destId="{8F0D303A-2E58-4C50-B226-6F353FD4B215}" srcOrd="1" destOrd="0" presId="urn:microsoft.com/office/officeart/2016/7/layout/LinearArrowProcessNumbered"/>
    <dgm:cxn modelId="{0F7344DE-10FD-403E-BBEB-6934DC746B53}" type="presParOf" srcId="{8F0D303A-2E58-4C50-B226-6F353FD4B215}" destId="{E6A6F32A-2F0E-4CDA-816D-054E296705BD}" srcOrd="0" destOrd="0" presId="urn:microsoft.com/office/officeart/2016/7/layout/LinearArrowProcessNumbered"/>
    <dgm:cxn modelId="{8EB0A833-4748-4B11-833A-18A310B9B5E7}" type="presParOf" srcId="{8F0D303A-2E58-4C50-B226-6F353FD4B215}" destId="{56A4A2E2-4B79-41C7-8544-1106A08240D9}" srcOrd="1" destOrd="0" presId="urn:microsoft.com/office/officeart/2016/7/layout/LinearArrowProcessNumbered"/>
    <dgm:cxn modelId="{FFBB5A1A-AB60-4EA7-9B60-F3D5AA6D2FA5}" type="presParOf" srcId="{8F0D303A-2E58-4C50-B226-6F353FD4B215}" destId="{8A65675B-36CE-4362-968A-0BCBA80068C2}" srcOrd="2" destOrd="0" presId="urn:microsoft.com/office/officeart/2016/7/layout/LinearArrowProcessNumbered"/>
    <dgm:cxn modelId="{276DBAD0-3DA9-47E7-9F10-779CDB7E8FFE}" type="presParOf" srcId="{8F0D303A-2E58-4C50-B226-6F353FD4B215}" destId="{82591F80-20E7-4DB0-99F7-AE5A7D928688}" srcOrd="3" destOrd="0" presId="urn:microsoft.com/office/officeart/2016/7/layout/LinearArrowProcessNumbered"/>
    <dgm:cxn modelId="{1E457F64-64FF-481A-B995-462FE261DB70}" type="presParOf" srcId="{7B411B66-8504-4A6F-B183-38C0CB78030E}" destId="{70CBC70F-F8DE-46E8-BF65-3F5D687D799E}" srcOrd="2" destOrd="0" presId="urn:microsoft.com/office/officeart/2016/7/layout/LinearArrowProcessNumbered"/>
    <dgm:cxn modelId="{F8E31D16-2EE0-4FFE-96A3-2985AB6E8378}" type="presParOf" srcId="{34F02425-F227-4CC1-8FD7-44ADDE6F342A}" destId="{D6FA0F42-D2A0-48C6-A1D0-969BD05E095A}" srcOrd="7" destOrd="0" presId="urn:microsoft.com/office/officeart/2016/7/layout/LinearArrowProcessNumbered"/>
    <dgm:cxn modelId="{C8D53D65-1E40-41AA-9BF3-A6F206371B2A}" type="presParOf" srcId="{34F02425-F227-4CC1-8FD7-44ADDE6F342A}" destId="{B5D5601A-F0F6-40F5-A74B-D5EB63B05B7D}" srcOrd="8" destOrd="0" presId="urn:microsoft.com/office/officeart/2016/7/layout/LinearArrowProcessNumbered"/>
    <dgm:cxn modelId="{71D8C719-08CE-491A-9D9A-E41A91729998}" type="presParOf" srcId="{B5D5601A-F0F6-40F5-A74B-D5EB63B05B7D}" destId="{B8C17CB9-7F5D-440B-A68B-EFFCE721FF50}" srcOrd="0" destOrd="0" presId="urn:microsoft.com/office/officeart/2016/7/layout/LinearArrowProcessNumbered"/>
    <dgm:cxn modelId="{D05FF380-EB40-49C1-A32E-F69DA86D1833}" type="presParOf" srcId="{B5D5601A-F0F6-40F5-A74B-D5EB63B05B7D}" destId="{731B5896-4116-436F-A5D8-97B203B93568}" srcOrd="1" destOrd="0" presId="urn:microsoft.com/office/officeart/2016/7/layout/LinearArrowProcessNumbered"/>
    <dgm:cxn modelId="{3154541E-3AA6-46C6-BAB3-70F9CC3ACEFE}" type="presParOf" srcId="{731B5896-4116-436F-A5D8-97B203B93568}" destId="{5EA09491-9B3E-4D48-8B28-12599A06FA9A}" srcOrd="0" destOrd="0" presId="urn:microsoft.com/office/officeart/2016/7/layout/LinearArrowProcessNumbered"/>
    <dgm:cxn modelId="{12A23FF7-5B02-415E-BD09-520250B99B2A}" type="presParOf" srcId="{731B5896-4116-436F-A5D8-97B203B93568}" destId="{BD6AF29F-6928-4719-9E07-312300FC1AE5}" srcOrd="1" destOrd="0" presId="urn:microsoft.com/office/officeart/2016/7/layout/LinearArrowProcessNumbered"/>
    <dgm:cxn modelId="{E4535662-8A2D-4605-8227-9F28593B644D}" type="presParOf" srcId="{731B5896-4116-436F-A5D8-97B203B93568}" destId="{92F69752-62D4-4DB2-B09E-DEE159A2B444}" srcOrd="2" destOrd="0" presId="urn:microsoft.com/office/officeart/2016/7/layout/LinearArrowProcessNumbered"/>
    <dgm:cxn modelId="{8812A3D7-DC03-44C3-BC77-8C2018263FBF}" type="presParOf" srcId="{731B5896-4116-436F-A5D8-97B203B93568}" destId="{3409DA84-387E-40E1-B280-9BB432E988BD}" srcOrd="3" destOrd="0" presId="urn:microsoft.com/office/officeart/2016/7/layout/LinearArrowProcessNumbered"/>
    <dgm:cxn modelId="{FEF4AAFF-CD67-4FDB-A840-0D43DC12395D}" type="presParOf" srcId="{B5D5601A-F0F6-40F5-A74B-D5EB63B05B7D}" destId="{353DE1B3-5877-4A03-AED8-1B0B12E45C3A}" srcOrd="2" destOrd="0" presId="urn:microsoft.com/office/officeart/2016/7/layout/LinearArrowProcessNumbered"/>
    <dgm:cxn modelId="{D82C8965-E5E9-4529-9367-DD72FFD2AA00}" type="presParOf" srcId="{34F02425-F227-4CC1-8FD7-44ADDE6F342A}" destId="{B8C34E48-ABC2-47E1-980A-21E593F6F8B0}" srcOrd="9" destOrd="0" presId="urn:microsoft.com/office/officeart/2016/7/layout/LinearArrowProcessNumbered"/>
    <dgm:cxn modelId="{85A5269A-3E84-4759-9801-7AE4E73C42ED}" type="presParOf" srcId="{34F02425-F227-4CC1-8FD7-44ADDE6F342A}" destId="{113E6703-2CD8-4BA3-97F8-7B1F5BF6192C}" srcOrd="10" destOrd="0" presId="urn:microsoft.com/office/officeart/2016/7/layout/LinearArrowProcessNumbered"/>
    <dgm:cxn modelId="{4FB03495-25CA-45EC-A1AF-F91116E0D261}" type="presParOf" srcId="{113E6703-2CD8-4BA3-97F8-7B1F5BF6192C}" destId="{BCBA67A0-C320-4A72-A298-8AA258E00F59}" srcOrd="0" destOrd="0" presId="urn:microsoft.com/office/officeart/2016/7/layout/LinearArrowProcessNumbered"/>
    <dgm:cxn modelId="{74FA4B0D-82DC-40A4-BEC0-06833EC00D72}" type="presParOf" srcId="{113E6703-2CD8-4BA3-97F8-7B1F5BF6192C}" destId="{33F97919-8B4E-4DD2-B04C-6B0E91567FE9}" srcOrd="1" destOrd="0" presId="urn:microsoft.com/office/officeart/2016/7/layout/LinearArrowProcessNumbered"/>
    <dgm:cxn modelId="{3425B4D4-FBB2-4C87-87A3-5385C4B6F430}" type="presParOf" srcId="{33F97919-8B4E-4DD2-B04C-6B0E91567FE9}" destId="{F2D4A96B-9105-494A-AA41-EB26194A924C}" srcOrd="0" destOrd="0" presId="urn:microsoft.com/office/officeart/2016/7/layout/LinearArrowProcessNumbered"/>
    <dgm:cxn modelId="{A33F9D5A-1D1B-4D99-B83E-A29B3E55DD8B}" type="presParOf" srcId="{33F97919-8B4E-4DD2-B04C-6B0E91567FE9}" destId="{09622613-C6C9-4A07-B399-2E70CF53CDEF}" srcOrd="1" destOrd="0" presId="urn:microsoft.com/office/officeart/2016/7/layout/LinearArrowProcessNumbered"/>
    <dgm:cxn modelId="{483B2F35-7740-4D03-9794-E00E245DA72E}" type="presParOf" srcId="{33F97919-8B4E-4DD2-B04C-6B0E91567FE9}" destId="{425B2FC1-3845-4A36-B3A1-ACED88E3E8D5}" srcOrd="2" destOrd="0" presId="urn:microsoft.com/office/officeart/2016/7/layout/LinearArrowProcessNumbered"/>
    <dgm:cxn modelId="{1D0D944D-52ED-46F0-8FCE-8144661A2EC6}" type="presParOf" srcId="{33F97919-8B4E-4DD2-B04C-6B0E91567FE9}" destId="{59D99130-7944-4EBF-B806-E6B469B474EB}" srcOrd="3" destOrd="0" presId="urn:microsoft.com/office/officeart/2016/7/layout/LinearArrowProcessNumbered"/>
    <dgm:cxn modelId="{70DA5CF3-E5B9-4383-B3F3-4E7EC104203D}" type="presParOf" srcId="{113E6703-2CD8-4BA3-97F8-7B1F5BF6192C}" destId="{A260DA71-921D-4030-AD5D-B056C1E4F167}" srcOrd="2" destOrd="0" presId="urn:microsoft.com/office/officeart/2016/7/layout/LinearArrowProcessNumbered"/>
    <dgm:cxn modelId="{9449BB4C-362C-43E4-9124-43B492059BE1}" type="presParOf" srcId="{34F02425-F227-4CC1-8FD7-44ADDE6F342A}" destId="{4E962D0A-D1D9-4D62-8E43-FA86417DAFE8}" srcOrd="11" destOrd="0" presId="urn:microsoft.com/office/officeart/2016/7/layout/LinearArrowProcessNumbered"/>
    <dgm:cxn modelId="{F3C407A8-B900-4AA8-8115-BC681279EA40}" type="presParOf" srcId="{34F02425-F227-4CC1-8FD7-44ADDE6F342A}" destId="{91E5656E-A33E-4C8E-A375-1CE1B0997B79}" srcOrd="12" destOrd="0" presId="urn:microsoft.com/office/officeart/2016/7/layout/LinearArrowProcessNumbered"/>
    <dgm:cxn modelId="{B484EC79-9263-4E12-906D-0D73088A8DEA}" type="presParOf" srcId="{91E5656E-A33E-4C8E-A375-1CE1B0997B79}" destId="{C90EFFC3-BD2E-434A-9087-36FB88B64909}" srcOrd="0" destOrd="0" presId="urn:microsoft.com/office/officeart/2016/7/layout/LinearArrowProcessNumbered"/>
    <dgm:cxn modelId="{D50926A7-1A6C-4376-9B8C-5B659A883064}" type="presParOf" srcId="{91E5656E-A33E-4C8E-A375-1CE1B0997B79}" destId="{5427BE01-4163-44D9-B04F-BD828ED348A7}" srcOrd="1" destOrd="0" presId="urn:microsoft.com/office/officeart/2016/7/layout/LinearArrowProcessNumbered"/>
    <dgm:cxn modelId="{F172EF0B-5722-4CAB-BA29-6D996689D875}" type="presParOf" srcId="{5427BE01-4163-44D9-B04F-BD828ED348A7}" destId="{3AF741E1-71D0-4A7F-86CC-9716FC1E62D1}" srcOrd="0" destOrd="0" presId="urn:microsoft.com/office/officeart/2016/7/layout/LinearArrowProcessNumbered"/>
    <dgm:cxn modelId="{45CDB70D-8E7F-4855-8D8D-9904E18941C2}" type="presParOf" srcId="{5427BE01-4163-44D9-B04F-BD828ED348A7}" destId="{63688707-CA35-4839-8163-BF16B8FD342B}" srcOrd="1" destOrd="0" presId="urn:microsoft.com/office/officeart/2016/7/layout/LinearArrowProcessNumbered"/>
    <dgm:cxn modelId="{CC84F19D-8850-4DBB-B956-285AD67B59C2}" type="presParOf" srcId="{5427BE01-4163-44D9-B04F-BD828ED348A7}" destId="{2B2153BE-7EC9-41DD-991C-270273911E5C}" srcOrd="2" destOrd="0" presId="urn:microsoft.com/office/officeart/2016/7/layout/LinearArrowProcessNumbered"/>
    <dgm:cxn modelId="{B2DAB040-973C-4E16-AAD8-D0AE4D8A3795}" type="presParOf" srcId="{5427BE01-4163-44D9-B04F-BD828ED348A7}" destId="{D281BBFE-4263-40B7-B763-0F29FFD91E82}" srcOrd="3" destOrd="0" presId="urn:microsoft.com/office/officeart/2016/7/layout/LinearArrowProcessNumbered"/>
    <dgm:cxn modelId="{6BC74B49-BBCA-4165-BEDC-6E61A15A4B3E}" type="presParOf" srcId="{91E5656E-A33E-4C8E-A375-1CE1B0997B79}" destId="{F2A786E3-A292-4EBB-BCF8-247892546564}" srcOrd="2" destOrd="0" presId="urn:microsoft.com/office/officeart/2016/7/layout/LinearArrowProcessNumbered"/>
  </dgm:cxnLst>
  <dgm:bg/>
  <dgm:whole>
    <a:ln>
      <a:solidFill>
        <a:schemeClr val="accent5">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DFD80-7767-456B-A573-B44B162B17AF}">
      <dsp:nvSpPr>
        <dsp:cNvPr id="0" name=""/>
        <dsp:cNvSpPr/>
      </dsp:nvSpPr>
      <dsp:spPr>
        <a:xfrm>
          <a:off x="0" y="4514"/>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DC4889-C8E6-460E-B22C-9043D6BB6C28}">
      <dsp:nvSpPr>
        <dsp:cNvPr id="0" name=""/>
        <dsp:cNvSpPr/>
      </dsp:nvSpPr>
      <dsp:spPr>
        <a:xfrm>
          <a:off x="290852" y="220850"/>
          <a:ext cx="528822" cy="5288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F3AD99-9C08-41A9-9C02-28CB2F17F0BD}">
      <dsp:nvSpPr>
        <dsp:cNvPr id="0" name=""/>
        <dsp:cNvSpPr/>
      </dsp:nvSpPr>
      <dsp:spPr>
        <a:xfrm>
          <a:off x="1110527" y="4514"/>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100000"/>
            </a:lnSpc>
            <a:spcBef>
              <a:spcPct val="0"/>
            </a:spcBef>
            <a:spcAft>
              <a:spcPct val="35000"/>
            </a:spcAft>
            <a:buNone/>
          </a:pPr>
          <a:r>
            <a:rPr lang="en-US" sz="1900" kern="1200" dirty="0"/>
            <a:t>1. </a:t>
          </a:r>
          <a:r>
            <a:rPr lang="en-US" sz="1900" kern="1200" dirty="0" err="1"/>
            <a:t>Présentation</a:t>
          </a:r>
          <a:r>
            <a:rPr lang="en-US" sz="1900" kern="1200" dirty="0"/>
            <a:t> des </a:t>
          </a:r>
          <a:r>
            <a:rPr lang="en-US" sz="1900" kern="1200" dirty="0" err="1"/>
            <a:t>Données</a:t>
          </a:r>
          <a:endParaRPr lang="en-US" sz="1900" kern="1200" dirty="0"/>
        </a:p>
      </dsp:txBody>
      <dsp:txXfrm>
        <a:off x="1110527" y="4514"/>
        <a:ext cx="5558264" cy="961495"/>
      </dsp:txXfrm>
    </dsp:sp>
    <dsp:sp modelId="{1F80F44A-945D-4FA8-8B90-B2B307087DE1}">
      <dsp:nvSpPr>
        <dsp:cNvPr id="0" name=""/>
        <dsp:cNvSpPr/>
      </dsp:nvSpPr>
      <dsp:spPr>
        <a:xfrm>
          <a:off x="0" y="1206383"/>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8D7202-08C2-4479-AEDE-DB0633DB3F5C}">
      <dsp:nvSpPr>
        <dsp:cNvPr id="0" name=""/>
        <dsp:cNvSpPr/>
      </dsp:nvSpPr>
      <dsp:spPr>
        <a:xfrm>
          <a:off x="290852" y="1422719"/>
          <a:ext cx="528822" cy="5288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FCBE08-8644-4D6D-A7FD-E082A28131E2}">
      <dsp:nvSpPr>
        <dsp:cNvPr id="0" name=""/>
        <dsp:cNvSpPr/>
      </dsp:nvSpPr>
      <dsp:spPr>
        <a:xfrm>
          <a:off x="1110527" y="1206383"/>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100000"/>
            </a:lnSpc>
            <a:spcBef>
              <a:spcPct val="0"/>
            </a:spcBef>
            <a:spcAft>
              <a:spcPct val="35000"/>
            </a:spcAft>
            <a:buNone/>
          </a:pPr>
          <a:r>
            <a:rPr lang="en-US" sz="1900" kern="1200" dirty="0"/>
            <a:t>2. </a:t>
          </a:r>
          <a:r>
            <a:rPr lang="en-US" sz="1900" kern="1200" dirty="0" err="1"/>
            <a:t>Présentation</a:t>
          </a:r>
          <a:r>
            <a:rPr lang="en-US" sz="1900" kern="1200" dirty="0"/>
            <a:t> de la </a:t>
          </a:r>
          <a:r>
            <a:rPr lang="en-US" sz="1900" kern="1200" dirty="0" err="1"/>
            <a:t>modélisation</a:t>
          </a:r>
          <a:endParaRPr lang="en-US" sz="1900" kern="1200" dirty="0"/>
        </a:p>
      </dsp:txBody>
      <dsp:txXfrm>
        <a:off x="1110527" y="1206383"/>
        <a:ext cx="5558264" cy="961495"/>
      </dsp:txXfrm>
    </dsp:sp>
    <dsp:sp modelId="{FDB50E80-D9B8-4EA7-BF7A-2419333A359D}">
      <dsp:nvSpPr>
        <dsp:cNvPr id="0" name=""/>
        <dsp:cNvSpPr/>
      </dsp:nvSpPr>
      <dsp:spPr>
        <a:xfrm>
          <a:off x="0" y="2408252"/>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115E7-E2A3-45F8-B93D-4D24633729B5}">
      <dsp:nvSpPr>
        <dsp:cNvPr id="0" name=""/>
        <dsp:cNvSpPr/>
      </dsp:nvSpPr>
      <dsp:spPr>
        <a:xfrm>
          <a:off x="290852" y="2624588"/>
          <a:ext cx="528822" cy="5288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00BC03-4397-4B49-ABFB-C62DA82F5A2F}">
      <dsp:nvSpPr>
        <dsp:cNvPr id="0" name=""/>
        <dsp:cNvSpPr/>
      </dsp:nvSpPr>
      <dsp:spPr>
        <a:xfrm>
          <a:off x="1110527" y="2408252"/>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100000"/>
            </a:lnSpc>
            <a:spcBef>
              <a:spcPct val="0"/>
            </a:spcBef>
            <a:spcAft>
              <a:spcPct val="35000"/>
            </a:spcAft>
            <a:buNone/>
          </a:pPr>
          <a:r>
            <a:rPr lang="en-US" sz="1900" kern="1200" dirty="0"/>
            <a:t>3. </a:t>
          </a:r>
          <a:r>
            <a:rPr lang="en-US" sz="1900" kern="1200" dirty="0" err="1"/>
            <a:t>Présentation</a:t>
          </a:r>
          <a:r>
            <a:rPr lang="en-US" sz="1900" kern="1200" dirty="0"/>
            <a:t> du pipeline de deployment(</a:t>
          </a:r>
          <a:r>
            <a:rPr lang="en-US" sz="1900" kern="1200" dirty="0" err="1"/>
            <a:t>Git,Git</a:t>
          </a:r>
          <a:r>
            <a:rPr lang="en-US" sz="1900" kern="1200" dirty="0"/>
            <a:t> Hub)</a:t>
          </a:r>
        </a:p>
      </dsp:txBody>
      <dsp:txXfrm>
        <a:off x="1110527" y="2408252"/>
        <a:ext cx="5558264" cy="961495"/>
      </dsp:txXfrm>
    </dsp:sp>
    <dsp:sp modelId="{25901C1B-BEDA-458B-9C5D-9DE981719193}">
      <dsp:nvSpPr>
        <dsp:cNvPr id="0" name=""/>
        <dsp:cNvSpPr/>
      </dsp:nvSpPr>
      <dsp:spPr>
        <a:xfrm>
          <a:off x="0" y="3610121"/>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5A5519-334E-4FD5-9218-B15FEE8C7847}">
      <dsp:nvSpPr>
        <dsp:cNvPr id="0" name=""/>
        <dsp:cNvSpPr/>
      </dsp:nvSpPr>
      <dsp:spPr>
        <a:xfrm>
          <a:off x="290852" y="3826457"/>
          <a:ext cx="528822" cy="5288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263E6E-8E30-4169-8E97-4679558D8331}">
      <dsp:nvSpPr>
        <dsp:cNvPr id="0" name=""/>
        <dsp:cNvSpPr/>
      </dsp:nvSpPr>
      <dsp:spPr>
        <a:xfrm>
          <a:off x="1110527" y="3610121"/>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100000"/>
            </a:lnSpc>
            <a:spcBef>
              <a:spcPct val="0"/>
            </a:spcBef>
            <a:spcAft>
              <a:spcPct val="35000"/>
            </a:spcAft>
            <a:buNone/>
          </a:pPr>
          <a:r>
            <a:rPr lang="en-US" sz="1900" kern="1200" dirty="0"/>
            <a:t>4. </a:t>
          </a:r>
          <a:r>
            <a:rPr lang="en-US" sz="1900" kern="1200" dirty="0" err="1"/>
            <a:t>Présentation</a:t>
          </a:r>
          <a:r>
            <a:rPr lang="en-US" sz="1900" kern="1200" dirty="0"/>
            <a:t> de </a:t>
          </a:r>
          <a:r>
            <a:rPr lang="en-US" sz="1900" kern="1200" dirty="0" err="1"/>
            <a:t>l’analyse</a:t>
          </a:r>
          <a:r>
            <a:rPr lang="en-US" sz="1900" kern="1200" dirty="0"/>
            <a:t> du data drift</a:t>
          </a:r>
        </a:p>
      </dsp:txBody>
      <dsp:txXfrm>
        <a:off x="1110527" y="3610121"/>
        <a:ext cx="5558264" cy="961495"/>
      </dsp:txXfrm>
    </dsp:sp>
    <dsp:sp modelId="{BC03A1E5-283D-4537-AF79-EB7E92674684}">
      <dsp:nvSpPr>
        <dsp:cNvPr id="0" name=""/>
        <dsp:cNvSpPr/>
      </dsp:nvSpPr>
      <dsp:spPr>
        <a:xfrm>
          <a:off x="0" y="4811990"/>
          <a:ext cx="6668792" cy="9614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CBEA8-3A82-469C-BF81-B839D34B9D7B}">
      <dsp:nvSpPr>
        <dsp:cNvPr id="0" name=""/>
        <dsp:cNvSpPr/>
      </dsp:nvSpPr>
      <dsp:spPr>
        <a:xfrm>
          <a:off x="290852" y="5028327"/>
          <a:ext cx="528822" cy="5288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7FF4D6-6F24-4A2E-B10D-3AA6C7C881B1}">
      <dsp:nvSpPr>
        <dsp:cNvPr id="0" name=""/>
        <dsp:cNvSpPr/>
      </dsp:nvSpPr>
      <dsp:spPr>
        <a:xfrm>
          <a:off x="1110527" y="4811990"/>
          <a:ext cx="5558264" cy="961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58" tIns="101758" rIns="101758" bIns="101758" numCol="1" spcCol="1270" anchor="ctr" anchorCtr="0">
          <a:noAutofit/>
        </a:bodyPr>
        <a:lstStyle/>
        <a:p>
          <a:pPr marL="0" lvl="0" indent="0" algn="l" defTabSz="844550">
            <a:lnSpc>
              <a:spcPct val="100000"/>
            </a:lnSpc>
            <a:spcBef>
              <a:spcPct val="0"/>
            </a:spcBef>
            <a:spcAft>
              <a:spcPct val="35000"/>
            </a:spcAft>
            <a:buNone/>
          </a:pPr>
          <a:r>
            <a:rPr lang="en-US" sz="1900" kern="1200" dirty="0"/>
            <a:t>5. </a:t>
          </a:r>
          <a:r>
            <a:rPr lang="en-US" sz="1900" kern="1200" dirty="0" err="1"/>
            <a:t>Présentation</a:t>
          </a:r>
          <a:r>
            <a:rPr lang="en-US" sz="1900" kern="1200" dirty="0"/>
            <a:t> et demo du dashboard dans le cloud</a:t>
          </a:r>
        </a:p>
      </dsp:txBody>
      <dsp:txXfrm>
        <a:off x="1110527" y="4811990"/>
        <a:ext cx="5558264" cy="961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8FD61-F3C7-4ACE-BFBC-18B7BB1CFB6C}">
      <dsp:nvSpPr>
        <dsp:cNvPr id="0" name=""/>
        <dsp:cNvSpPr/>
      </dsp:nvSpPr>
      <dsp:spPr>
        <a:xfrm>
          <a:off x="734921" y="1038383"/>
          <a:ext cx="578913" cy="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8049AF-79CA-445B-9AC7-5024BD768C81}">
      <dsp:nvSpPr>
        <dsp:cNvPr id="0" name=""/>
        <dsp:cNvSpPr/>
      </dsp:nvSpPr>
      <dsp:spPr>
        <a:xfrm>
          <a:off x="1348569" y="989743"/>
          <a:ext cx="66575" cy="125152"/>
        </a:xfrm>
        <a:prstGeom prst="chevron">
          <a:avLst>
            <a:gd name="adj" fmla="val 9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B0B82D-F6B4-45F7-8803-852A15CF879D}">
      <dsp:nvSpPr>
        <dsp:cNvPr id="0" name=""/>
        <dsp:cNvSpPr/>
      </dsp:nvSpPr>
      <dsp:spPr>
        <a:xfrm>
          <a:off x="397659" y="773521"/>
          <a:ext cx="529795" cy="529795"/>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59" tIns="20559" rIns="20559" bIns="20559" numCol="1" spcCol="1270" anchor="ctr" anchorCtr="0">
          <a:noAutofit/>
        </a:bodyPr>
        <a:lstStyle/>
        <a:p>
          <a:pPr marL="0" lvl="0" indent="0" algn="ctr" defTabSz="1066800">
            <a:lnSpc>
              <a:spcPct val="90000"/>
            </a:lnSpc>
            <a:spcBef>
              <a:spcPct val="0"/>
            </a:spcBef>
            <a:spcAft>
              <a:spcPct val="35000"/>
            </a:spcAft>
            <a:buNone/>
          </a:pPr>
          <a:r>
            <a:rPr lang="en-US" sz="2400" kern="1200"/>
            <a:t>1</a:t>
          </a:r>
        </a:p>
      </dsp:txBody>
      <dsp:txXfrm>
        <a:off x="475246" y="851108"/>
        <a:ext cx="374621" cy="374621"/>
      </dsp:txXfrm>
    </dsp:sp>
    <dsp:sp modelId="{DDEA0342-FA20-414E-8A5C-D4AAB7E25ED8}">
      <dsp:nvSpPr>
        <dsp:cNvPr id="0" name=""/>
        <dsp:cNvSpPr/>
      </dsp:nvSpPr>
      <dsp:spPr>
        <a:xfrm>
          <a:off x="11279" y="1468897"/>
          <a:ext cx="130255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747" tIns="165100" rIns="102747" bIns="165100" numCol="1" spcCol="1270" anchor="t" anchorCtr="0">
          <a:noAutofit/>
        </a:bodyPr>
        <a:lstStyle/>
        <a:p>
          <a:pPr marL="0" lvl="0" indent="0" algn="l" defTabSz="488950">
            <a:lnSpc>
              <a:spcPct val="90000"/>
            </a:lnSpc>
            <a:spcBef>
              <a:spcPct val="0"/>
            </a:spcBef>
            <a:spcAft>
              <a:spcPct val="35000"/>
            </a:spcAft>
            <a:buNone/>
          </a:pPr>
          <a:r>
            <a:rPr lang="en-US" sz="1100" b="1" i="0" kern="1200"/>
            <a:t>application_{train|test}.csv:</a:t>
          </a:r>
          <a:r>
            <a:rPr lang="en-US" sz="1100" b="0" i="0" kern="1200"/>
            <a:t>This is the main table, broken into two files for Train (with TARGET) and Test (without TARGET). Static data for all applications. One row represents one loan in our data sample.</a:t>
          </a:r>
          <a:endParaRPr lang="en-US" sz="1100" kern="1200"/>
        </a:p>
      </dsp:txBody>
      <dsp:txXfrm>
        <a:off x="11279" y="1729408"/>
        <a:ext cx="1302555" cy="1705089"/>
      </dsp:txXfrm>
    </dsp:sp>
    <dsp:sp modelId="{CA8E47A4-F9EA-444E-BF9C-4AF27229A6DD}">
      <dsp:nvSpPr>
        <dsp:cNvPr id="0" name=""/>
        <dsp:cNvSpPr/>
      </dsp:nvSpPr>
      <dsp:spPr>
        <a:xfrm>
          <a:off x="1458563" y="1038416"/>
          <a:ext cx="1302555" cy="7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0793F9-539E-4CCC-B421-61D4FB5FC1E8}">
      <dsp:nvSpPr>
        <dsp:cNvPr id="0" name=""/>
        <dsp:cNvSpPr/>
      </dsp:nvSpPr>
      <dsp:spPr>
        <a:xfrm>
          <a:off x="2795853" y="989770"/>
          <a:ext cx="66575" cy="125183"/>
        </a:xfrm>
        <a:prstGeom prst="chevron">
          <a:avLst>
            <a:gd name="adj" fmla="val 9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D77BA3-BB3D-46DC-8319-330DF4817263}">
      <dsp:nvSpPr>
        <dsp:cNvPr id="0" name=""/>
        <dsp:cNvSpPr/>
      </dsp:nvSpPr>
      <dsp:spPr>
        <a:xfrm>
          <a:off x="1844943" y="773554"/>
          <a:ext cx="529795" cy="529795"/>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59" tIns="20559" rIns="20559" bIns="20559" numCol="1" spcCol="1270" anchor="ctr" anchorCtr="0">
          <a:noAutofit/>
        </a:bodyPr>
        <a:lstStyle/>
        <a:p>
          <a:pPr marL="0" lvl="0" indent="0" algn="ctr" defTabSz="1066800">
            <a:lnSpc>
              <a:spcPct val="90000"/>
            </a:lnSpc>
            <a:spcBef>
              <a:spcPct val="0"/>
            </a:spcBef>
            <a:spcAft>
              <a:spcPct val="35000"/>
            </a:spcAft>
            <a:buNone/>
          </a:pPr>
          <a:r>
            <a:rPr lang="en-US" sz="2400" kern="1200"/>
            <a:t>2</a:t>
          </a:r>
        </a:p>
      </dsp:txBody>
      <dsp:txXfrm>
        <a:off x="1922530" y="851141"/>
        <a:ext cx="374621" cy="374621"/>
      </dsp:txXfrm>
    </dsp:sp>
    <dsp:sp modelId="{BC4A5B2E-285F-4882-A5C7-B07C336F0888}">
      <dsp:nvSpPr>
        <dsp:cNvPr id="0" name=""/>
        <dsp:cNvSpPr/>
      </dsp:nvSpPr>
      <dsp:spPr>
        <a:xfrm>
          <a:off x="1458563" y="1468983"/>
          <a:ext cx="130255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747" tIns="165100" rIns="102747" bIns="165100" numCol="1" spcCol="1270" anchor="t" anchorCtr="0">
          <a:noAutofit/>
        </a:bodyPr>
        <a:lstStyle/>
        <a:p>
          <a:pPr marL="0" lvl="0" indent="0" algn="l" defTabSz="488950">
            <a:lnSpc>
              <a:spcPct val="90000"/>
            </a:lnSpc>
            <a:spcBef>
              <a:spcPct val="0"/>
            </a:spcBef>
            <a:spcAft>
              <a:spcPct val="35000"/>
            </a:spcAft>
            <a:buNone/>
          </a:pPr>
          <a:r>
            <a:rPr lang="en-US" sz="1100" b="1" i="0" kern="1200"/>
            <a:t>bureau.csv : </a:t>
          </a:r>
          <a:r>
            <a:rPr lang="en-US" sz="1100" b="0" i="0" kern="1200"/>
            <a:t>All client's previous credits provided by other financial institutions that were reported to Credit Bureau (for clients who have a loan in our sample). For every loan in our sample, there are as many rows as number of credits the client had in Credit Bureau before the application date.</a:t>
          </a:r>
          <a:endParaRPr lang="en-US" sz="1100" kern="1200"/>
        </a:p>
      </dsp:txBody>
      <dsp:txXfrm>
        <a:off x="1458563" y="1729494"/>
        <a:ext cx="1302555" cy="1705089"/>
      </dsp:txXfrm>
    </dsp:sp>
    <dsp:sp modelId="{09A01037-BD73-4B78-84D5-868A1218D44A}">
      <dsp:nvSpPr>
        <dsp:cNvPr id="0" name=""/>
        <dsp:cNvSpPr/>
      </dsp:nvSpPr>
      <dsp:spPr>
        <a:xfrm>
          <a:off x="2905847" y="1038416"/>
          <a:ext cx="1302555" cy="7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C286AA-1C00-400B-BB1B-34DA3D009856}">
      <dsp:nvSpPr>
        <dsp:cNvPr id="0" name=""/>
        <dsp:cNvSpPr/>
      </dsp:nvSpPr>
      <dsp:spPr>
        <a:xfrm>
          <a:off x="4243137" y="989770"/>
          <a:ext cx="66575" cy="125183"/>
        </a:xfrm>
        <a:prstGeom prst="chevron">
          <a:avLst>
            <a:gd name="adj" fmla="val 9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33B5C8-4055-4C8A-A434-A54AD9EFA3BF}">
      <dsp:nvSpPr>
        <dsp:cNvPr id="0" name=""/>
        <dsp:cNvSpPr/>
      </dsp:nvSpPr>
      <dsp:spPr>
        <a:xfrm>
          <a:off x="3292226" y="773554"/>
          <a:ext cx="529795" cy="529795"/>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59" tIns="20559" rIns="20559" bIns="20559" numCol="1" spcCol="1270" anchor="ctr" anchorCtr="0">
          <a:noAutofit/>
        </a:bodyPr>
        <a:lstStyle/>
        <a:p>
          <a:pPr marL="0" lvl="0" indent="0" algn="ctr" defTabSz="1066800">
            <a:lnSpc>
              <a:spcPct val="90000"/>
            </a:lnSpc>
            <a:spcBef>
              <a:spcPct val="0"/>
            </a:spcBef>
            <a:spcAft>
              <a:spcPct val="35000"/>
            </a:spcAft>
            <a:buNone/>
          </a:pPr>
          <a:r>
            <a:rPr lang="en-US" sz="2400" kern="1200"/>
            <a:t>3</a:t>
          </a:r>
        </a:p>
      </dsp:txBody>
      <dsp:txXfrm>
        <a:off x="3369813" y="851141"/>
        <a:ext cx="374621" cy="374621"/>
      </dsp:txXfrm>
    </dsp:sp>
    <dsp:sp modelId="{04848F81-9E61-4793-A282-08172945E489}">
      <dsp:nvSpPr>
        <dsp:cNvPr id="0" name=""/>
        <dsp:cNvSpPr/>
      </dsp:nvSpPr>
      <dsp:spPr>
        <a:xfrm>
          <a:off x="2905847" y="1468983"/>
          <a:ext cx="130255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747" tIns="165100" rIns="102747" bIns="165100" numCol="1" spcCol="1270" anchor="t" anchorCtr="0">
          <a:noAutofit/>
        </a:bodyPr>
        <a:lstStyle/>
        <a:p>
          <a:pPr marL="0" lvl="0" indent="0" algn="l" defTabSz="488950">
            <a:lnSpc>
              <a:spcPct val="90000"/>
            </a:lnSpc>
            <a:spcBef>
              <a:spcPct val="0"/>
            </a:spcBef>
            <a:spcAft>
              <a:spcPct val="35000"/>
            </a:spcAft>
            <a:buNone/>
          </a:pPr>
          <a:r>
            <a:rPr lang="en-US" sz="1100" b="1" i="0" kern="1200"/>
            <a:t>bureau_balance.csv : </a:t>
          </a:r>
          <a:r>
            <a:rPr lang="en-US" sz="1100" b="0" i="0" kern="1200"/>
            <a:t>Monthly balances of previous credits in Credit Bureau. This table has one row for each month of history of every previous credit reported to Credit Bureau – i.e the table has (#loans in sample * # of relative previous credits * # of months where we have some history observable for the previous credits) rows.</a:t>
          </a:r>
          <a:endParaRPr lang="en-US" sz="1100" kern="1200"/>
        </a:p>
      </dsp:txBody>
      <dsp:txXfrm>
        <a:off x="2905847" y="1729494"/>
        <a:ext cx="1302555" cy="1705089"/>
      </dsp:txXfrm>
    </dsp:sp>
    <dsp:sp modelId="{E6A6F32A-2F0E-4CDA-816D-054E296705BD}">
      <dsp:nvSpPr>
        <dsp:cNvPr id="0" name=""/>
        <dsp:cNvSpPr/>
      </dsp:nvSpPr>
      <dsp:spPr>
        <a:xfrm>
          <a:off x="4353130" y="1038416"/>
          <a:ext cx="1302555" cy="7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A4A2E2-4B79-41C7-8544-1106A08240D9}">
      <dsp:nvSpPr>
        <dsp:cNvPr id="0" name=""/>
        <dsp:cNvSpPr/>
      </dsp:nvSpPr>
      <dsp:spPr>
        <a:xfrm>
          <a:off x="5690421" y="989770"/>
          <a:ext cx="66575" cy="125183"/>
        </a:xfrm>
        <a:prstGeom prst="chevron">
          <a:avLst>
            <a:gd name="adj" fmla="val 9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65675B-36CE-4362-968A-0BCBA80068C2}">
      <dsp:nvSpPr>
        <dsp:cNvPr id="0" name=""/>
        <dsp:cNvSpPr/>
      </dsp:nvSpPr>
      <dsp:spPr>
        <a:xfrm>
          <a:off x="4739510" y="773554"/>
          <a:ext cx="529795" cy="529795"/>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59" tIns="20559" rIns="20559" bIns="20559" numCol="1" spcCol="1270" anchor="ctr" anchorCtr="0">
          <a:noAutofit/>
        </a:bodyPr>
        <a:lstStyle/>
        <a:p>
          <a:pPr marL="0" lvl="0" indent="0" algn="ctr" defTabSz="1066800">
            <a:lnSpc>
              <a:spcPct val="90000"/>
            </a:lnSpc>
            <a:spcBef>
              <a:spcPct val="0"/>
            </a:spcBef>
            <a:spcAft>
              <a:spcPct val="35000"/>
            </a:spcAft>
            <a:buNone/>
          </a:pPr>
          <a:r>
            <a:rPr lang="en-US" sz="2400" kern="1200"/>
            <a:t>4</a:t>
          </a:r>
        </a:p>
      </dsp:txBody>
      <dsp:txXfrm>
        <a:off x="4817097" y="851141"/>
        <a:ext cx="374621" cy="374621"/>
      </dsp:txXfrm>
    </dsp:sp>
    <dsp:sp modelId="{70CBC70F-F8DE-46E8-BF65-3F5D687D799E}">
      <dsp:nvSpPr>
        <dsp:cNvPr id="0" name=""/>
        <dsp:cNvSpPr/>
      </dsp:nvSpPr>
      <dsp:spPr>
        <a:xfrm>
          <a:off x="4353130" y="1468983"/>
          <a:ext cx="130255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747" tIns="165100" rIns="102747"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POS_CASH_balance.csv : </a:t>
          </a:r>
          <a:r>
            <a:rPr lang="en-US" sz="1100" b="0" i="0" kern="1200" dirty="0"/>
            <a:t>Monthly balance snapshots of previous POS (point of sales) and cash loans that the applicant had with Home Credit. This table has one row for each month of history of every previous credit in Home Credit (consumer credit and cash loans) related to loans in our sample – i.e. some history observable for the previous credits) rows.</a:t>
          </a:r>
          <a:endParaRPr lang="en-US" sz="1100" kern="1200" dirty="0"/>
        </a:p>
      </dsp:txBody>
      <dsp:txXfrm>
        <a:off x="4353130" y="1729494"/>
        <a:ext cx="1302555" cy="1705089"/>
      </dsp:txXfrm>
    </dsp:sp>
    <dsp:sp modelId="{5EA09491-9B3E-4D48-8B28-12599A06FA9A}">
      <dsp:nvSpPr>
        <dsp:cNvPr id="0" name=""/>
        <dsp:cNvSpPr/>
      </dsp:nvSpPr>
      <dsp:spPr>
        <a:xfrm>
          <a:off x="5800414" y="1038416"/>
          <a:ext cx="1302555" cy="7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6AF29F-6928-4719-9E07-312300FC1AE5}">
      <dsp:nvSpPr>
        <dsp:cNvPr id="0" name=""/>
        <dsp:cNvSpPr/>
      </dsp:nvSpPr>
      <dsp:spPr>
        <a:xfrm>
          <a:off x="7137704" y="989770"/>
          <a:ext cx="66575" cy="125183"/>
        </a:xfrm>
        <a:prstGeom prst="chevron">
          <a:avLst>
            <a:gd name="adj" fmla="val 9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F69752-62D4-4DB2-B09E-DEE159A2B444}">
      <dsp:nvSpPr>
        <dsp:cNvPr id="0" name=""/>
        <dsp:cNvSpPr/>
      </dsp:nvSpPr>
      <dsp:spPr>
        <a:xfrm>
          <a:off x="6186794" y="773554"/>
          <a:ext cx="529795" cy="529795"/>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59" tIns="20559" rIns="20559" bIns="20559" numCol="1" spcCol="1270" anchor="ctr" anchorCtr="0">
          <a:noAutofit/>
        </a:bodyPr>
        <a:lstStyle/>
        <a:p>
          <a:pPr marL="0" lvl="0" indent="0" algn="ctr" defTabSz="1066800">
            <a:lnSpc>
              <a:spcPct val="90000"/>
            </a:lnSpc>
            <a:spcBef>
              <a:spcPct val="0"/>
            </a:spcBef>
            <a:spcAft>
              <a:spcPct val="35000"/>
            </a:spcAft>
            <a:buNone/>
          </a:pPr>
          <a:r>
            <a:rPr lang="en-US" sz="2400" kern="1200"/>
            <a:t>5</a:t>
          </a:r>
        </a:p>
      </dsp:txBody>
      <dsp:txXfrm>
        <a:off x="6264381" y="851141"/>
        <a:ext cx="374621" cy="374621"/>
      </dsp:txXfrm>
    </dsp:sp>
    <dsp:sp modelId="{353DE1B3-5877-4A03-AED8-1B0B12E45C3A}">
      <dsp:nvSpPr>
        <dsp:cNvPr id="0" name=""/>
        <dsp:cNvSpPr/>
      </dsp:nvSpPr>
      <dsp:spPr>
        <a:xfrm>
          <a:off x="5800414" y="1468983"/>
          <a:ext cx="130255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747" tIns="165100" rIns="102747"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credit_card_balance.csv: </a:t>
          </a:r>
          <a:r>
            <a:rPr lang="en-US" sz="1100" b="0" i="0" kern="1200" dirty="0"/>
            <a:t>Monthly balance snapshots of previous credit cards that the applicant has with Home Credit. This table has one row for each month of history of every previous credit in Home Credit (consumer credit and cash loans) related to loans in our sample – i.e. credit card) rows.</a:t>
          </a:r>
          <a:endParaRPr lang="en-US" sz="1100" kern="1200" dirty="0"/>
        </a:p>
      </dsp:txBody>
      <dsp:txXfrm>
        <a:off x="5800414" y="1729494"/>
        <a:ext cx="1302555" cy="1705089"/>
      </dsp:txXfrm>
    </dsp:sp>
    <dsp:sp modelId="{F2D4A96B-9105-494A-AA41-EB26194A924C}">
      <dsp:nvSpPr>
        <dsp:cNvPr id="0" name=""/>
        <dsp:cNvSpPr/>
      </dsp:nvSpPr>
      <dsp:spPr>
        <a:xfrm>
          <a:off x="7247698" y="1038416"/>
          <a:ext cx="1302555" cy="7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622613-C6C9-4A07-B399-2E70CF53CDEF}">
      <dsp:nvSpPr>
        <dsp:cNvPr id="0" name=""/>
        <dsp:cNvSpPr/>
      </dsp:nvSpPr>
      <dsp:spPr>
        <a:xfrm>
          <a:off x="8584988" y="989770"/>
          <a:ext cx="66575" cy="125183"/>
        </a:xfrm>
        <a:prstGeom prst="chevron">
          <a:avLst>
            <a:gd name="adj" fmla="val 9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5B2FC1-3845-4A36-B3A1-ACED88E3E8D5}">
      <dsp:nvSpPr>
        <dsp:cNvPr id="0" name=""/>
        <dsp:cNvSpPr/>
      </dsp:nvSpPr>
      <dsp:spPr>
        <a:xfrm>
          <a:off x="7634078" y="773554"/>
          <a:ext cx="529795" cy="529795"/>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59" tIns="20559" rIns="20559" bIns="20559" numCol="1" spcCol="1270" anchor="ctr" anchorCtr="0">
          <a:noAutofit/>
        </a:bodyPr>
        <a:lstStyle/>
        <a:p>
          <a:pPr marL="0" lvl="0" indent="0" algn="ctr" defTabSz="1066800">
            <a:lnSpc>
              <a:spcPct val="90000"/>
            </a:lnSpc>
            <a:spcBef>
              <a:spcPct val="0"/>
            </a:spcBef>
            <a:spcAft>
              <a:spcPct val="35000"/>
            </a:spcAft>
            <a:buNone/>
          </a:pPr>
          <a:r>
            <a:rPr lang="en-US" sz="2400" kern="1200"/>
            <a:t>6</a:t>
          </a:r>
        </a:p>
      </dsp:txBody>
      <dsp:txXfrm>
        <a:off x="7711665" y="851141"/>
        <a:ext cx="374621" cy="374621"/>
      </dsp:txXfrm>
    </dsp:sp>
    <dsp:sp modelId="{A260DA71-921D-4030-AD5D-B056C1E4F167}">
      <dsp:nvSpPr>
        <dsp:cNvPr id="0" name=""/>
        <dsp:cNvSpPr/>
      </dsp:nvSpPr>
      <dsp:spPr>
        <a:xfrm>
          <a:off x="7247698" y="1468983"/>
          <a:ext cx="130255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747" tIns="165100" rIns="102747" bIns="165100" numCol="1" spcCol="1270" anchor="t" anchorCtr="0">
          <a:noAutofit/>
        </a:bodyPr>
        <a:lstStyle/>
        <a:p>
          <a:pPr marL="0" lvl="0" indent="0" algn="l" defTabSz="488950">
            <a:lnSpc>
              <a:spcPct val="90000"/>
            </a:lnSpc>
            <a:spcBef>
              <a:spcPct val="0"/>
            </a:spcBef>
            <a:spcAft>
              <a:spcPct val="35000"/>
            </a:spcAft>
            <a:buNone/>
          </a:pPr>
          <a:r>
            <a:rPr lang="en-US" sz="1100" b="1" i="0" kern="1200"/>
            <a:t>previous_application.csv: </a:t>
          </a:r>
          <a:r>
            <a:rPr lang="en-US" sz="1100" b="0" i="0" kern="1200"/>
            <a:t>All previous applications for Home Credit loans of clients who have loans in our sample. There is one row for each previous application related to loans in our data sample.</a:t>
          </a:r>
          <a:endParaRPr lang="en-US" sz="1100" kern="1200"/>
        </a:p>
      </dsp:txBody>
      <dsp:txXfrm>
        <a:off x="7247698" y="1729494"/>
        <a:ext cx="1302555" cy="1705089"/>
      </dsp:txXfrm>
    </dsp:sp>
    <dsp:sp modelId="{3AF741E1-71D0-4A7F-86CC-9716FC1E62D1}">
      <dsp:nvSpPr>
        <dsp:cNvPr id="0" name=""/>
        <dsp:cNvSpPr/>
      </dsp:nvSpPr>
      <dsp:spPr>
        <a:xfrm>
          <a:off x="8694982" y="1038416"/>
          <a:ext cx="651914" cy="7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2153BE-7EC9-41DD-991C-270273911E5C}">
      <dsp:nvSpPr>
        <dsp:cNvPr id="0" name=""/>
        <dsp:cNvSpPr/>
      </dsp:nvSpPr>
      <dsp:spPr>
        <a:xfrm>
          <a:off x="9081998" y="773554"/>
          <a:ext cx="529795" cy="529795"/>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59" tIns="20559" rIns="20559" bIns="20559" numCol="1" spcCol="1270" anchor="ctr" anchorCtr="0">
          <a:noAutofit/>
        </a:bodyPr>
        <a:lstStyle/>
        <a:p>
          <a:pPr marL="0" lvl="0" indent="0" algn="ctr" defTabSz="1066800">
            <a:lnSpc>
              <a:spcPct val="90000"/>
            </a:lnSpc>
            <a:spcBef>
              <a:spcPct val="0"/>
            </a:spcBef>
            <a:spcAft>
              <a:spcPct val="35000"/>
            </a:spcAft>
            <a:buNone/>
          </a:pPr>
          <a:r>
            <a:rPr lang="en-US" sz="2400" kern="1200"/>
            <a:t>7</a:t>
          </a:r>
        </a:p>
      </dsp:txBody>
      <dsp:txXfrm>
        <a:off x="9159585" y="851141"/>
        <a:ext cx="374621" cy="374621"/>
      </dsp:txXfrm>
    </dsp:sp>
    <dsp:sp modelId="{F2A786E3-A292-4EBB-BCF8-247892546564}">
      <dsp:nvSpPr>
        <dsp:cNvPr id="0" name=""/>
        <dsp:cNvSpPr/>
      </dsp:nvSpPr>
      <dsp:spPr>
        <a:xfrm>
          <a:off x="8694982" y="1468983"/>
          <a:ext cx="1356244"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982" tIns="165100" rIns="106982" bIns="165100" numCol="1" spcCol="1270" anchor="t" anchorCtr="0">
          <a:noAutofit/>
        </a:bodyPr>
        <a:lstStyle/>
        <a:p>
          <a:pPr marL="0" lvl="0" indent="0" algn="l" defTabSz="488950">
            <a:lnSpc>
              <a:spcPct val="90000"/>
            </a:lnSpc>
            <a:spcBef>
              <a:spcPct val="0"/>
            </a:spcBef>
            <a:spcAft>
              <a:spcPct val="35000"/>
            </a:spcAft>
            <a:buNone/>
          </a:pPr>
          <a:r>
            <a:rPr lang="en-US" sz="1100" b="1" i="0" kern="1200" dirty="0"/>
            <a:t>installments_payments.csv : </a:t>
          </a:r>
          <a:r>
            <a:rPr lang="en-US" sz="1100" b="0" i="0" kern="1200" dirty="0"/>
            <a:t>Repayment history for the previously disbursed credits in Home Credit related to the loans in our sample. There is a) one row for every payment that was made plus b) one row each for missed payment. One row is equivalent to one payment of one installment OR one installment corresponding to one payment of one previous Home Credit</a:t>
          </a:r>
          <a:endParaRPr lang="en-US" sz="1100" kern="1200" dirty="0"/>
        </a:p>
      </dsp:txBody>
      <dsp:txXfrm>
        <a:off x="8694982" y="1740232"/>
        <a:ext cx="1356244" cy="16943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11/9/2023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8529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11/9/2023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481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11/9/2023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4127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11/9/2023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18281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11/9/2023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1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11/9/2023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0378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11/9/2023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0856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11/9/2023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1091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11/9/2023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6106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11/9/2023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980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11/9/2023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13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11/9/2023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25895848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888/notebooks/Downloads/p7_01_eda_notebook_analyse.ipynb#Corr%C3%A9la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9FF8D-EB04-3892-7FAD-29DE68EA9977}"/>
              </a:ext>
            </a:extLst>
          </p:cNvPr>
          <p:cNvSpPr>
            <a:spLocks noGrp="1"/>
          </p:cNvSpPr>
          <p:nvPr>
            <p:ph type="ctrTitle"/>
          </p:nvPr>
        </p:nvSpPr>
        <p:spPr>
          <a:xfrm>
            <a:off x="4875975" y="1080000"/>
            <a:ext cx="6307200" cy="2185200"/>
          </a:xfrm>
        </p:spPr>
        <p:txBody>
          <a:bodyPr>
            <a:normAutofit fontScale="90000"/>
          </a:bodyPr>
          <a:lstStyle/>
          <a:p>
            <a:r>
              <a:rPr lang="fr-FR" b="1" i="0">
                <a:solidFill>
                  <a:srgbClr val="271A38"/>
                </a:solidFill>
                <a:effectLst/>
                <a:latin typeface="Times New Roman" panose="02020603050405020304" pitchFamily="18" charset="0"/>
                <a:cs typeface="Times New Roman" panose="02020603050405020304" pitchFamily="18" charset="0"/>
              </a:rPr>
              <a:t>Implémentez un modèle de scoring</a:t>
            </a:r>
            <a:br>
              <a:rPr lang="fr-FR" b="1" i="0">
                <a:solidFill>
                  <a:srgbClr val="271A38"/>
                </a:solidFill>
                <a:effectLst/>
                <a:latin typeface="Inter"/>
              </a:rPr>
            </a:br>
            <a:endParaRPr lang="en-US" dirty="0"/>
          </a:p>
        </p:txBody>
      </p:sp>
      <p:sp>
        <p:nvSpPr>
          <p:cNvPr id="3" name="Subtitle 2">
            <a:extLst>
              <a:ext uri="{FF2B5EF4-FFF2-40B4-BE49-F238E27FC236}">
                <a16:creationId xmlns:a16="http://schemas.microsoft.com/office/drawing/2014/main" id="{4EB03B3A-63CB-4C75-E60F-2E967C773871}"/>
              </a:ext>
            </a:extLst>
          </p:cNvPr>
          <p:cNvSpPr>
            <a:spLocks noGrp="1"/>
          </p:cNvSpPr>
          <p:nvPr>
            <p:ph type="subTitle" idx="1"/>
          </p:nvPr>
        </p:nvSpPr>
        <p:spPr>
          <a:xfrm>
            <a:off x="4875975" y="4068000"/>
            <a:ext cx="6307200" cy="1710500"/>
          </a:xfrm>
        </p:spPr>
        <p:txBody>
          <a:bodyPr>
            <a:normAutofit fontScale="85000" lnSpcReduction="10000"/>
          </a:bodyPr>
          <a:lstStyle/>
          <a:p>
            <a:r>
              <a:rPr lang="fr-FR" b="0" i="0">
                <a:solidFill>
                  <a:srgbClr val="271A38"/>
                </a:solidFill>
                <a:effectLst/>
                <a:latin typeface="Times New Roman" panose="02020603050405020304" pitchFamily="18" charset="0"/>
                <a:cs typeface="Times New Roman" panose="02020603050405020304" pitchFamily="18" charset="0"/>
              </a:rPr>
              <a:t>Vous êtes Data Scientist au sein d'une société financière, nommée </a:t>
            </a:r>
            <a:r>
              <a:rPr lang="fr-FR" b="1" i="0">
                <a:solidFill>
                  <a:srgbClr val="271A38"/>
                </a:solidFill>
                <a:effectLst/>
                <a:latin typeface="Times New Roman" panose="02020603050405020304" pitchFamily="18" charset="0"/>
                <a:cs typeface="Times New Roman" panose="02020603050405020304" pitchFamily="18" charset="0"/>
              </a:rPr>
              <a:t>"Prêt à dépenser"</a:t>
            </a:r>
            <a:r>
              <a:rPr lang="fr-FR" b="0" i="0">
                <a:solidFill>
                  <a:srgbClr val="271A38"/>
                </a:solidFill>
                <a:effectLst/>
                <a:latin typeface="Times New Roman" panose="02020603050405020304" pitchFamily="18" charset="0"/>
                <a:cs typeface="Times New Roman" panose="02020603050405020304" pitchFamily="18" charset="0"/>
              </a:rPr>
              <a:t>, qui propose des crédits à la consommation pour des personnes ayant peu ou pas du tout d'historique de prêt.</a:t>
            </a:r>
            <a:endParaRPr lang="en-US" dirty="0">
              <a:latin typeface="Times New Roman" panose="02020603050405020304" pitchFamily="18" charset="0"/>
              <a:cs typeface="Times New Roman" panose="02020603050405020304" pitchFamily="18" charset="0"/>
            </a:endParaRPr>
          </a:p>
        </p:txBody>
      </p:sp>
      <p:pic>
        <p:nvPicPr>
          <p:cNvPr id="16" name="Picture 15" descr="Wavy 3D art">
            <a:extLst>
              <a:ext uri="{FF2B5EF4-FFF2-40B4-BE49-F238E27FC236}">
                <a16:creationId xmlns:a16="http://schemas.microsoft.com/office/drawing/2014/main" id="{0F81C8C3-6F08-FC39-EA45-05BB326A7532}"/>
              </a:ext>
            </a:extLst>
          </p:cNvPr>
          <p:cNvPicPr>
            <a:picLocks noChangeAspect="1"/>
          </p:cNvPicPr>
          <p:nvPr/>
        </p:nvPicPr>
        <p:blipFill rotWithShape="1">
          <a:blip r:embed="rId2"/>
          <a:srcRect l="33891" r="22444" b="2"/>
          <a:stretch/>
        </p:blipFill>
        <p:spPr>
          <a:xfrm>
            <a:off x="20" y="10"/>
            <a:ext cx="3863955" cy="6857989"/>
          </a:xfrm>
          <a:prstGeom prst="rect">
            <a:avLst/>
          </a:prstGeom>
        </p:spPr>
      </p:pic>
      <p:cxnSp>
        <p:nvCxnSpPr>
          <p:cNvPr id="17" name="Straight Connector 16">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52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6D39-E73C-4446-1D8B-E4997BD58115}"/>
              </a:ext>
            </a:extLst>
          </p:cNvPr>
          <p:cNvSpPr>
            <a:spLocks noGrp="1"/>
          </p:cNvSpPr>
          <p:nvPr>
            <p:ph type="title"/>
          </p:nvPr>
        </p:nvSpPr>
        <p:spPr/>
        <p:txBody>
          <a:bodyPr/>
          <a:lstStyle/>
          <a:p>
            <a:pPr algn="ctr"/>
            <a:r>
              <a:rPr lang="fr-FR" b="1" i="0" dirty="0">
                <a:solidFill>
                  <a:schemeClr val="accent4">
                    <a:lumMod val="75000"/>
                  </a:schemeClr>
                </a:solidFill>
                <a:effectLst/>
                <a:latin typeface="Times New Roman" panose="02020603050405020304" pitchFamily="18" charset="0"/>
                <a:cs typeface="Times New Roman" panose="02020603050405020304" pitchFamily="18" charset="0"/>
              </a:rPr>
              <a:t>3 </a:t>
            </a:r>
            <a:r>
              <a:rPr lang="fr-FR" b="1" i="0" dirty="0" err="1">
                <a:solidFill>
                  <a:schemeClr val="accent4">
                    <a:lumMod val="75000"/>
                  </a:schemeClr>
                </a:solidFill>
                <a:effectLst/>
                <a:latin typeface="Times New Roman" panose="02020603050405020304" pitchFamily="18" charset="0"/>
                <a:cs typeface="Times New Roman" panose="02020603050405020304" pitchFamily="18" charset="0"/>
              </a:rPr>
              <a:t>features</a:t>
            </a:r>
            <a:r>
              <a:rPr lang="fr-FR" b="1" i="0" dirty="0">
                <a:solidFill>
                  <a:schemeClr val="accent4">
                    <a:lumMod val="75000"/>
                  </a:schemeClr>
                </a:solidFill>
                <a:effectLst/>
                <a:latin typeface="Times New Roman" panose="02020603050405020304" pitchFamily="18" charset="0"/>
                <a:cs typeface="Times New Roman" panose="02020603050405020304" pitchFamily="18" charset="0"/>
              </a:rPr>
              <a:t> extraites des précédentes étapes</a:t>
            </a:r>
            <a:br>
              <a:rPr lang="fr-FR"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BAB485EB-87D4-3E74-A2EF-92474D1547FB}"/>
              </a:ext>
            </a:extLst>
          </p:cNvPr>
          <p:cNvSpPr>
            <a:spLocks noGrp="1"/>
          </p:cNvSpPr>
          <p:nvPr>
            <p:ph idx="1"/>
          </p:nvPr>
        </p:nvSpPr>
        <p:spPr/>
        <p:txBody>
          <a:bodyPr>
            <a:normAutofit fontScale="92500" lnSpcReduction="20000"/>
          </a:bodyPr>
          <a:lstStyle/>
          <a:p>
            <a:pPr marL="0" indent="0">
              <a:buNone/>
            </a:pPr>
            <a:r>
              <a:rPr lang="fr-FR" b="0" i="0" dirty="0">
                <a:solidFill>
                  <a:schemeClr val="accent4">
                    <a:lumMod val="75000"/>
                  </a:schemeClr>
                </a:solidFill>
                <a:effectLst/>
                <a:latin typeface="Times New Roman" panose="02020603050405020304" pitchFamily="18" charset="0"/>
                <a:cs typeface="Times New Roman" panose="02020603050405020304" pitchFamily="18" charset="0"/>
              </a:rPr>
              <a:t>Pour rappel, les étapes précédentes consistaient uniquement à établir des liens entre nos fichiers, des fusions de table dans le but d'enrichir l'échantillon de travail. Ceci étant, avant de procéder au </a:t>
            </a:r>
            <a:r>
              <a:rPr lang="fr-FR" b="0" i="0" dirty="0" err="1">
                <a:solidFill>
                  <a:schemeClr val="accent4">
                    <a:lumMod val="75000"/>
                  </a:schemeClr>
                </a:solidFill>
                <a:effectLst/>
                <a:latin typeface="Times New Roman" panose="02020603050405020304" pitchFamily="18" charset="0"/>
                <a:cs typeface="Times New Roman" panose="02020603050405020304" pitchFamily="18" charset="0"/>
              </a:rPr>
              <a:t>merging</a:t>
            </a:r>
            <a:r>
              <a:rPr lang="fr-FR" b="0" i="0" dirty="0">
                <a:solidFill>
                  <a:schemeClr val="accent4">
                    <a:lumMod val="75000"/>
                  </a:schemeClr>
                </a:solidFill>
                <a:effectLst/>
                <a:latin typeface="Times New Roman" panose="02020603050405020304" pitchFamily="18" charset="0"/>
                <a:cs typeface="Times New Roman" panose="02020603050405020304" pitchFamily="18" charset="0"/>
              </a:rPr>
              <a:t> des éléments, on a pu facilement extraire </a:t>
            </a:r>
            <a:r>
              <a:rPr lang="fr-FR" b="1" i="0" dirty="0">
                <a:solidFill>
                  <a:schemeClr val="accent4">
                    <a:lumMod val="75000"/>
                  </a:schemeClr>
                </a:solidFill>
                <a:effectLst/>
                <a:latin typeface="Times New Roman" panose="02020603050405020304" pitchFamily="18" charset="0"/>
                <a:cs typeface="Times New Roman" panose="02020603050405020304" pitchFamily="18" charset="0"/>
              </a:rPr>
              <a:t>3 variables de moyenne et de comptage.</a:t>
            </a:r>
          </a:p>
          <a:p>
            <a:pPr marL="0" indent="0">
              <a:buNone/>
            </a:pPr>
            <a:endParaRPr lang="fr-FR" b="1" i="0" dirty="0">
              <a:solidFill>
                <a:srgbClr val="000000"/>
              </a:solidFill>
              <a:effectLst/>
              <a:latin typeface="Helvetica Neue"/>
            </a:endParaRPr>
          </a:p>
          <a:p>
            <a:pPr>
              <a:buClr>
                <a:schemeClr val="accent4">
                  <a:lumMod val="50000"/>
                </a:schemeClr>
              </a:buClr>
              <a:buFont typeface="Wingdings" panose="05000000000000000000" pitchFamily="2" charset="2"/>
              <a:buChar char="§"/>
            </a:pPr>
            <a:r>
              <a:rPr lang="fr-FR" b="1" dirty="0">
                <a:solidFill>
                  <a:srgbClr val="000000"/>
                </a:solidFill>
                <a:latin typeface="Helvetica Neue"/>
              </a:rPr>
              <a:t>PREVIOUS_LOANS_COUNT: Nombre total des précédent crédits pris par jaque client</a:t>
            </a:r>
          </a:p>
          <a:p>
            <a:pPr>
              <a:buClr>
                <a:schemeClr val="accent4">
                  <a:lumMod val="50000"/>
                </a:schemeClr>
              </a:buClr>
              <a:buFont typeface="Wingdings" panose="05000000000000000000" pitchFamily="2" charset="2"/>
              <a:buChar char="§"/>
            </a:pPr>
            <a:r>
              <a:rPr lang="fr-FR" sz="1900" b="1" i="0" dirty="0">
                <a:solidFill>
                  <a:srgbClr val="000000"/>
                </a:solidFill>
                <a:effectLst/>
                <a:latin typeface="Helvetica Neue"/>
              </a:rPr>
              <a:t>MONTHS_BALANCE_MEAN </a:t>
            </a:r>
            <a:r>
              <a:rPr lang="fr-FR" b="1" i="0" dirty="0">
                <a:solidFill>
                  <a:srgbClr val="000000"/>
                </a:solidFill>
                <a:effectLst/>
                <a:latin typeface="Helvetica Neue"/>
              </a:rPr>
              <a:t>: Solde Moyen mensuel des précédents crédits</a:t>
            </a:r>
          </a:p>
          <a:p>
            <a:pPr>
              <a:buClr>
                <a:schemeClr val="accent4">
                  <a:lumMod val="50000"/>
                </a:schemeClr>
              </a:buClr>
              <a:buFont typeface="Wingdings" panose="05000000000000000000" pitchFamily="2" charset="2"/>
              <a:buChar char="§"/>
            </a:pPr>
            <a:r>
              <a:rPr lang="fr-FR" b="1" dirty="0">
                <a:solidFill>
                  <a:srgbClr val="000000"/>
                </a:solidFill>
                <a:latin typeface="Helvetica Neue"/>
              </a:rPr>
              <a:t>PREVIOUS_APPLICATION_COUNT :Nombre de demande antérieur des clients au crédit immobilier</a:t>
            </a:r>
            <a:endParaRPr lang="fr-FR" b="1" i="0" dirty="0">
              <a:solidFill>
                <a:srgbClr val="000000"/>
              </a:solidFill>
              <a:effectLst/>
              <a:latin typeface="Helvetica Neue"/>
            </a:endParaRPr>
          </a:p>
          <a:p>
            <a:pPr marL="0" indent="0">
              <a:buNone/>
            </a:pPr>
            <a:endParaRPr lang="fr-FR" b="1" i="0" dirty="0">
              <a:solidFill>
                <a:srgbClr val="000000"/>
              </a:solidFill>
              <a:effectLst/>
              <a:latin typeface="Helvetica Neue"/>
            </a:endParaRPr>
          </a:p>
          <a:p>
            <a:pPr marL="0" indent="0">
              <a:buNone/>
            </a:pPr>
            <a:endParaRPr lang="en-US" dirty="0"/>
          </a:p>
        </p:txBody>
      </p:sp>
    </p:spTree>
    <p:extLst>
      <p:ext uri="{BB962C8B-B14F-4D97-AF65-F5344CB8AC3E}">
        <p14:creationId xmlns:p14="http://schemas.microsoft.com/office/powerpoint/2010/main" val="393624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81E1F-A83F-2A2C-0676-0481AC6D873B}"/>
              </a:ext>
            </a:extLst>
          </p:cNvPr>
          <p:cNvSpPr>
            <a:spLocks noGrp="1"/>
          </p:cNvSpPr>
          <p:nvPr>
            <p:ph idx="1"/>
          </p:nvPr>
        </p:nvSpPr>
        <p:spPr>
          <a:xfrm>
            <a:off x="684600" y="786765"/>
            <a:ext cx="10867320" cy="5431155"/>
          </a:xfrm>
        </p:spPr>
        <p:txBody>
          <a:bodyPr>
            <a:noAutofit/>
          </a:bodyPr>
          <a:lstStyle/>
          <a:p>
            <a:pPr>
              <a:buClr>
                <a:schemeClr val="accent5">
                  <a:lumMod val="75000"/>
                </a:schemeClr>
              </a:buClr>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Imputation Valeur </a:t>
            </a:r>
            <a:r>
              <a:rPr lang="en-US" sz="2400" dirty="0" err="1">
                <a:solidFill>
                  <a:schemeClr val="tx1"/>
                </a:solidFill>
                <a:latin typeface="Times New Roman" panose="02020603050405020304" pitchFamily="18" charset="0"/>
                <a:cs typeface="Times New Roman" panose="02020603050405020304" pitchFamily="18" charset="0"/>
              </a:rPr>
              <a:t>manquante</a:t>
            </a:r>
            <a:endParaRPr lang="en-US" sz="2400" dirty="0">
              <a:solidFill>
                <a:schemeClr val="tx1"/>
              </a:solidFill>
              <a:latin typeface="Times New Roman" panose="02020603050405020304" pitchFamily="18" charset="0"/>
              <a:cs typeface="Times New Roman" panose="02020603050405020304" pitchFamily="18" charset="0"/>
            </a:endParaRPr>
          </a:p>
          <a:p>
            <a:pPr>
              <a:buClr>
                <a:schemeClr val="accent5">
                  <a:lumMod val="75000"/>
                </a:schemeClr>
              </a:buClr>
              <a:buFont typeface="Wingdings" panose="05000000000000000000" pitchFamily="2" charset="2"/>
              <a:buChar char="q"/>
            </a:pPr>
            <a:r>
              <a:rPr lang="en-US" sz="2400" dirty="0" err="1">
                <a:solidFill>
                  <a:schemeClr val="tx1"/>
                </a:solidFill>
                <a:latin typeface="Times New Roman" panose="02020603050405020304" pitchFamily="18" charset="0"/>
                <a:cs typeface="Times New Roman" panose="02020603050405020304" pitchFamily="18" charset="0"/>
              </a:rPr>
              <a:t>Standardisation</a:t>
            </a:r>
            <a:endParaRPr lang="en-US" sz="2400" dirty="0">
              <a:solidFill>
                <a:schemeClr val="tx1"/>
              </a:solidFill>
              <a:latin typeface="Times New Roman" panose="02020603050405020304" pitchFamily="18" charset="0"/>
              <a:cs typeface="Times New Roman" panose="02020603050405020304" pitchFamily="18" charset="0"/>
            </a:endParaRPr>
          </a:p>
          <a:p>
            <a:pPr>
              <a:buClr>
                <a:schemeClr val="accent5">
                  <a:lumMod val="75000"/>
                </a:schemeClr>
              </a:buClr>
              <a:buFont typeface="Wingdings" panose="05000000000000000000" pitchFamily="2" charset="2"/>
              <a:buChar char="q"/>
            </a:pPr>
            <a:r>
              <a:rPr lang="fr-FR" sz="2400" b="0" i="0" dirty="0">
                <a:solidFill>
                  <a:schemeClr val="tx1"/>
                </a:solidFill>
                <a:effectLst/>
                <a:latin typeface="Times New Roman" panose="02020603050405020304" pitchFamily="18" charset="0"/>
                <a:cs typeface="Times New Roman" panose="02020603050405020304" pitchFamily="18" charset="0"/>
              </a:rPr>
              <a:t>Le principe de base du fonctionnement de l'algorithme d'amplification est de générer plusieurs apprenants faibles et de combiner leurs prédictions pour former une règle forte. Ces règles faibles sont générées en appliquant des algorithmes d'apprentissage automatique de base sur différentes distributions de l'ensemble de données. Ces algorithmes génèrent des règles faibles pour chaque itération. Après plusieurs itérations, les apprenants faibles sont combinés pour former un apprenant fort qui prédira un résultat plus précis.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89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3935A-6954-F3DB-E6EC-0E8AEDB08466}"/>
              </a:ext>
            </a:extLst>
          </p:cNvPr>
          <p:cNvSpPr>
            <a:spLocks noGrp="1"/>
          </p:cNvSpPr>
          <p:nvPr>
            <p:ph type="title"/>
          </p:nvPr>
        </p:nvSpPr>
        <p:spPr>
          <a:xfrm>
            <a:off x="989999" y="395288"/>
            <a:ext cx="6317998" cy="1120439"/>
          </a:xfrm>
        </p:spPr>
        <p:txBody>
          <a:bodyPr wrap="square" anchor="b">
            <a:normAutofit/>
          </a:bodyPr>
          <a:lstStyle/>
          <a:p>
            <a:pPr algn="ctr"/>
            <a:r>
              <a:rPr lang="en-US" b="1" i="1">
                <a:latin typeface="Times New Roman" panose="02020603050405020304" pitchFamily="18" charset="0"/>
                <a:cs typeface="Times New Roman" panose="02020603050405020304" pitchFamily="18" charset="0"/>
              </a:rPr>
              <a:t>2. Presentation de la modélisation</a:t>
            </a:r>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ADE08A-9A79-F1A1-2BAD-5A0BD8F3423E}"/>
              </a:ext>
            </a:extLst>
          </p:cNvPr>
          <p:cNvSpPr>
            <a:spLocks noGrp="1"/>
          </p:cNvSpPr>
          <p:nvPr>
            <p:ph idx="1"/>
          </p:nvPr>
        </p:nvSpPr>
        <p:spPr>
          <a:xfrm>
            <a:off x="989998" y="2413468"/>
            <a:ext cx="6318000" cy="3365032"/>
          </a:xfrm>
        </p:spPr>
        <p:txBody>
          <a:bodyPr>
            <a:normAutofit/>
          </a:bodyPr>
          <a:lstStyle/>
          <a:p>
            <a:pPr marL="0" indent="0">
              <a:lnSpc>
                <a:spcPct val="140000"/>
              </a:lnSpc>
              <a:buNone/>
            </a:pPr>
            <a:r>
              <a:rPr lang="en-US" i="1" dirty="0">
                <a:latin typeface="Times New Roman" panose="02020603050405020304" pitchFamily="18" charset="0"/>
                <a:cs typeface="Times New Roman" panose="02020603050405020304" pitchFamily="18" charset="0"/>
              </a:rPr>
              <a:t>A. Logistic regression</a:t>
            </a:r>
          </a:p>
          <a:p>
            <a:pPr>
              <a:lnSpc>
                <a:spcPct val="140000"/>
              </a:lnSpc>
            </a:pPr>
            <a:r>
              <a:rPr lang="fr-FR" b="0" i="0" dirty="0">
                <a:effectLst/>
                <a:latin typeface="Times New Roman" panose="02020603050405020304" pitchFamily="18" charset="0"/>
                <a:cs typeface="Times New Roman" panose="02020603050405020304" pitchFamily="18" charset="0"/>
              </a:rPr>
              <a:t>La prédiction peut se résumer par une sortie binaire, une acceptation de crédit, ou un refus de crédit. Afin d'avoir une première idée des performances possibles, la modélisation par régression logistique permettra d'obtenir une </a:t>
            </a:r>
            <a:r>
              <a:rPr lang="fr-FR" b="0" i="0" dirty="0" err="1">
                <a:effectLst/>
                <a:latin typeface="Times New Roman" panose="02020603050405020304" pitchFamily="18" charset="0"/>
                <a:cs typeface="Times New Roman" panose="02020603050405020304" pitchFamily="18" charset="0"/>
              </a:rPr>
              <a:t>baseline</a:t>
            </a:r>
            <a:r>
              <a:rPr lang="fr-FR" b="0"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Picture 4" descr="Loupe montrant des performances en baisse">
            <a:extLst>
              <a:ext uri="{FF2B5EF4-FFF2-40B4-BE49-F238E27FC236}">
                <a16:creationId xmlns:a16="http://schemas.microsoft.com/office/drawing/2014/main" id="{4567BE00-DBCF-BE38-0B48-D5C6F7F50015}"/>
              </a:ext>
            </a:extLst>
          </p:cNvPr>
          <p:cNvPicPr>
            <a:picLocks noChangeAspect="1"/>
          </p:cNvPicPr>
          <p:nvPr/>
        </p:nvPicPr>
        <p:blipFill rotWithShape="1">
          <a:blip r:embed="rId2"/>
          <a:srcRect l="15880" r="46443" b="-1"/>
          <a:stretch/>
        </p:blipFill>
        <p:spPr>
          <a:xfrm>
            <a:off x="8321011" y="10"/>
            <a:ext cx="3870989" cy="6857990"/>
          </a:xfrm>
          <a:prstGeom prst="rect">
            <a:avLst/>
          </a:prstGeom>
        </p:spPr>
      </p:pic>
    </p:spTree>
    <p:extLst>
      <p:ext uri="{BB962C8B-B14F-4D97-AF65-F5344CB8AC3E}">
        <p14:creationId xmlns:p14="http://schemas.microsoft.com/office/powerpoint/2010/main" val="213372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D4C7-1241-04CA-7DCA-B207F7905AB2}"/>
              </a:ext>
            </a:extLst>
          </p:cNvPr>
          <p:cNvSpPr>
            <a:spLocks noGrp="1"/>
          </p:cNvSpPr>
          <p:nvPr>
            <p:ph type="title"/>
          </p:nvPr>
        </p:nvSpPr>
        <p:spPr>
          <a:xfrm>
            <a:off x="410280" y="44769"/>
            <a:ext cx="10213200" cy="1112836"/>
          </a:xfrm>
        </p:spPr>
        <p:txBody>
          <a:bodyPr/>
          <a:lstStyle/>
          <a:p>
            <a:r>
              <a:rPr lang="en-US" i="1" dirty="0">
                <a:solidFill>
                  <a:schemeClr val="accent5">
                    <a:lumMod val="60000"/>
                    <a:lumOff val="40000"/>
                  </a:schemeClr>
                </a:solidFill>
                <a:latin typeface="Times New Roman" panose="02020603050405020304" pitchFamily="18" charset="0"/>
                <a:cs typeface="Times New Roman" panose="02020603050405020304" pitchFamily="18" charset="0"/>
              </a:rPr>
              <a:t>a. Logistic regression</a:t>
            </a:r>
          </a:p>
        </p:txBody>
      </p:sp>
      <p:pic>
        <p:nvPicPr>
          <p:cNvPr id="5" name="Content Placeholder 4">
            <a:extLst>
              <a:ext uri="{FF2B5EF4-FFF2-40B4-BE49-F238E27FC236}">
                <a16:creationId xmlns:a16="http://schemas.microsoft.com/office/drawing/2014/main" id="{571C3DC9-9089-1BB6-E6E6-04DA9125FB3A}"/>
              </a:ext>
            </a:extLst>
          </p:cNvPr>
          <p:cNvPicPr>
            <a:picLocks noGrp="1" noChangeAspect="1"/>
          </p:cNvPicPr>
          <p:nvPr>
            <p:ph idx="1"/>
          </p:nvPr>
        </p:nvPicPr>
        <p:blipFill>
          <a:blip r:embed="rId2"/>
          <a:stretch>
            <a:fillRect/>
          </a:stretch>
        </p:blipFill>
        <p:spPr>
          <a:xfrm>
            <a:off x="220708" y="1690395"/>
            <a:ext cx="7649188" cy="4131285"/>
          </a:xfrm>
        </p:spPr>
      </p:pic>
      <p:sp>
        <p:nvSpPr>
          <p:cNvPr id="6" name="TextBox 5">
            <a:extLst>
              <a:ext uri="{FF2B5EF4-FFF2-40B4-BE49-F238E27FC236}">
                <a16:creationId xmlns:a16="http://schemas.microsoft.com/office/drawing/2014/main" id="{6995EA63-C282-AD3A-453E-E8EAAD2D2DA6}"/>
              </a:ext>
            </a:extLst>
          </p:cNvPr>
          <p:cNvSpPr txBox="1"/>
          <p:nvPr/>
        </p:nvSpPr>
        <p:spPr>
          <a:xfrm>
            <a:off x="7869896" y="1783080"/>
            <a:ext cx="4101396" cy="4062651"/>
          </a:xfrm>
          <a:prstGeom prst="rect">
            <a:avLst/>
          </a:prstGeom>
          <a:noFill/>
        </p:spPr>
        <p:txBody>
          <a:bodyPr wrap="square" rtlCol="0">
            <a:spAutoFit/>
          </a:bodyPr>
          <a:lstStyle/>
          <a:p>
            <a:pPr algn="l"/>
            <a:r>
              <a:rPr lang="fr-FR" sz="2000" b="0" i="0" dirty="0">
                <a:solidFill>
                  <a:srgbClr val="000000"/>
                </a:solidFill>
                <a:effectLst/>
                <a:latin typeface="Times New Roman" panose="02020603050405020304" pitchFamily="18" charset="0"/>
                <a:cs typeface="Times New Roman" panose="02020603050405020304" pitchFamily="18" charset="0"/>
              </a:rPr>
              <a:t>Notons un fort déséquilibre entre la précision trouvée pour la Target 0 (0.92) et la Target 1 (0). Pour rappel, l'échantillon de travail n'est pas équilibré, avec 92% des individus classés en modalité 0 et 8% en modalité 1, à savoir en défaut de paiement de crédit..</a:t>
            </a:r>
          </a:p>
          <a:p>
            <a:pPr algn="l"/>
            <a:r>
              <a:rPr lang="fr-FR" sz="2000" b="0" i="0" dirty="0">
                <a:solidFill>
                  <a:srgbClr val="000000"/>
                </a:solidFill>
                <a:effectLst/>
                <a:latin typeface="Times New Roman" panose="02020603050405020304" pitchFamily="18" charset="0"/>
                <a:cs typeface="Times New Roman" panose="02020603050405020304" pitchFamily="18" charset="0"/>
              </a:rPr>
              <a:t>Il est donc intéressant de travailler cet </a:t>
            </a:r>
            <a:r>
              <a:rPr lang="fr-FR" sz="2000" b="0" i="0" dirty="0" err="1">
                <a:solidFill>
                  <a:srgbClr val="000000"/>
                </a:solidFill>
                <a:effectLst/>
                <a:latin typeface="Times New Roman" panose="02020603050405020304" pitchFamily="18" charset="0"/>
                <a:cs typeface="Times New Roman" panose="02020603050405020304" pitchFamily="18" charset="0"/>
              </a:rPr>
              <a:t>Oversampling</a:t>
            </a:r>
            <a:r>
              <a:rPr lang="fr-FR" sz="2000" b="0" i="0" dirty="0">
                <a:solidFill>
                  <a:srgbClr val="000000"/>
                </a:solidFill>
                <a:effectLst/>
                <a:latin typeface="Times New Roman" panose="02020603050405020304" pitchFamily="18" charset="0"/>
                <a:cs typeface="Times New Roman" panose="02020603050405020304" pitchFamily="18" charset="0"/>
              </a:rPr>
              <a:t> en ajustant la distribution de classe de manière à avoir une répartition plus égalitaire.</a:t>
            </a:r>
          </a:p>
          <a:p>
            <a:endParaRPr lang="en-US" dirty="0"/>
          </a:p>
        </p:txBody>
      </p:sp>
    </p:spTree>
    <p:extLst>
      <p:ext uri="{BB962C8B-B14F-4D97-AF65-F5344CB8AC3E}">
        <p14:creationId xmlns:p14="http://schemas.microsoft.com/office/powerpoint/2010/main" val="395137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9A0B-F4CB-EDE7-887B-908CD9CF1CEA}"/>
              </a:ext>
            </a:extLst>
          </p:cNvPr>
          <p:cNvSpPr>
            <a:spLocks noGrp="1"/>
          </p:cNvSpPr>
          <p:nvPr>
            <p:ph type="title"/>
          </p:nvPr>
        </p:nvSpPr>
        <p:spPr>
          <a:xfrm>
            <a:off x="2513400" y="-214311"/>
            <a:ext cx="10213200" cy="1112836"/>
          </a:xfrm>
        </p:spPr>
        <p:txBody>
          <a:bodyPr/>
          <a:lstStyle/>
          <a:p>
            <a:r>
              <a:rPr lang="en-US" b="1" i="1" dirty="0"/>
              <a:t>Oversampling Data Using SMOTE</a:t>
            </a:r>
          </a:p>
        </p:txBody>
      </p:sp>
      <p:pic>
        <p:nvPicPr>
          <p:cNvPr id="5" name="Content Placeholder 4">
            <a:extLst>
              <a:ext uri="{FF2B5EF4-FFF2-40B4-BE49-F238E27FC236}">
                <a16:creationId xmlns:a16="http://schemas.microsoft.com/office/drawing/2014/main" id="{C116DBB4-3D4D-5EE0-FEDB-DA41C270C7C2}"/>
              </a:ext>
            </a:extLst>
          </p:cNvPr>
          <p:cNvPicPr>
            <a:picLocks noGrp="1" noChangeAspect="1"/>
          </p:cNvPicPr>
          <p:nvPr>
            <p:ph idx="1"/>
          </p:nvPr>
        </p:nvPicPr>
        <p:blipFill>
          <a:blip r:embed="rId2"/>
          <a:stretch>
            <a:fillRect/>
          </a:stretch>
        </p:blipFill>
        <p:spPr>
          <a:xfrm>
            <a:off x="1778998" y="1397026"/>
            <a:ext cx="8830240" cy="4302734"/>
          </a:xfrm>
        </p:spPr>
      </p:pic>
    </p:spTree>
    <p:extLst>
      <p:ext uri="{BB962C8B-B14F-4D97-AF65-F5344CB8AC3E}">
        <p14:creationId xmlns:p14="http://schemas.microsoft.com/office/powerpoint/2010/main" val="222910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41A7-8A74-E6DA-6CDF-D010FF3BAC48}"/>
              </a:ext>
            </a:extLst>
          </p:cNvPr>
          <p:cNvSpPr>
            <a:spLocks noGrp="1"/>
          </p:cNvSpPr>
          <p:nvPr>
            <p:ph type="title"/>
          </p:nvPr>
        </p:nvSpPr>
        <p:spPr/>
        <p:txBody>
          <a:bodyPr/>
          <a:lstStyle/>
          <a:p>
            <a:r>
              <a:rPr lang="en-US" i="1" dirty="0">
                <a:solidFill>
                  <a:schemeClr val="accent5">
                    <a:lumMod val="60000"/>
                    <a:lumOff val="40000"/>
                  </a:schemeClr>
                </a:solidFill>
                <a:latin typeface="Times New Roman" panose="02020603050405020304" pitchFamily="18" charset="0"/>
                <a:cs typeface="Times New Roman" panose="02020603050405020304" pitchFamily="18" charset="0"/>
              </a:rPr>
              <a:t>b. Gradient Boosting</a:t>
            </a:r>
          </a:p>
        </p:txBody>
      </p:sp>
      <p:graphicFrame>
        <p:nvGraphicFramePr>
          <p:cNvPr id="4" name="Content Placeholder 3">
            <a:extLst>
              <a:ext uri="{FF2B5EF4-FFF2-40B4-BE49-F238E27FC236}">
                <a16:creationId xmlns:a16="http://schemas.microsoft.com/office/drawing/2014/main" id="{4AD01D6B-A00A-7303-F835-3203D5642D55}"/>
              </a:ext>
            </a:extLst>
          </p:cNvPr>
          <p:cNvGraphicFramePr>
            <a:graphicFrameLocks noGrp="1"/>
          </p:cNvGraphicFramePr>
          <p:nvPr>
            <p:ph idx="1"/>
            <p:extLst>
              <p:ext uri="{D42A27DB-BD31-4B8C-83A1-F6EECF244321}">
                <p14:modId xmlns:p14="http://schemas.microsoft.com/office/powerpoint/2010/main" val="1643372874"/>
              </p:ext>
            </p:extLst>
          </p:nvPr>
        </p:nvGraphicFramePr>
        <p:xfrm>
          <a:off x="989400" y="2113595"/>
          <a:ext cx="10213200" cy="4349116"/>
        </p:xfrm>
        <a:graphic>
          <a:graphicData uri="http://schemas.openxmlformats.org/drawingml/2006/table">
            <a:tbl>
              <a:tblPr firstRow="1" bandRow="1">
                <a:tableStyleId>{00A15C55-8517-42AA-B614-E9B94910E393}</a:tableStyleId>
              </a:tblPr>
              <a:tblGrid>
                <a:gridCol w="3404400">
                  <a:extLst>
                    <a:ext uri="{9D8B030D-6E8A-4147-A177-3AD203B41FA5}">
                      <a16:colId xmlns:a16="http://schemas.microsoft.com/office/drawing/2014/main" val="2578927776"/>
                    </a:ext>
                  </a:extLst>
                </a:gridCol>
                <a:gridCol w="3404400">
                  <a:extLst>
                    <a:ext uri="{9D8B030D-6E8A-4147-A177-3AD203B41FA5}">
                      <a16:colId xmlns:a16="http://schemas.microsoft.com/office/drawing/2014/main" val="1882101165"/>
                    </a:ext>
                  </a:extLst>
                </a:gridCol>
                <a:gridCol w="3404400">
                  <a:extLst>
                    <a:ext uri="{9D8B030D-6E8A-4147-A177-3AD203B41FA5}">
                      <a16:colId xmlns:a16="http://schemas.microsoft.com/office/drawing/2014/main" val="2744665885"/>
                    </a:ext>
                  </a:extLst>
                </a:gridCol>
              </a:tblGrid>
              <a:tr h="600076">
                <a:tc>
                  <a:txBody>
                    <a:bodyPr/>
                    <a:lstStyle/>
                    <a:p>
                      <a:r>
                        <a:rPr lang="en-US" sz="1800" b="1" i="0" kern="1200" dirty="0" err="1">
                          <a:solidFill>
                            <a:schemeClr val="lt1"/>
                          </a:solidFill>
                          <a:effectLst/>
                          <a:latin typeface="+mn-lt"/>
                          <a:ea typeface="+mn-ea"/>
                          <a:cs typeface="+mn-cs"/>
                        </a:rPr>
                        <a:t>CatBoostClassifier</a:t>
                      </a:r>
                      <a:endParaRPr lang="en-US" dirty="0"/>
                    </a:p>
                  </a:txBody>
                  <a:tcPr/>
                </a:tc>
                <a:tc>
                  <a:txBody>
                    <a:bodyPr/>
                    <a:lstStyle/>
                    <a:p>
                      <a:r>
                        <a:rPr lang="en-US" sz="1800" b="1" i="0" kern="1200" dirty="0" err="1">
                          <a:solidFill>
                            <a:schemeClr val="lt1"/>
                          </a:solidFill>
                          <a:effectLst/>
                          <a:latin typeface="+mn-lt"/>
                          <a:ea typeface="+mn-ea"/>
                          <a:cs typeface="+mn-cs"/>
                        </a:rPr>
                        <a:t>LGBMClassifier</a:t>
                      </a:r>
                      <a:r>
                        <a:rPr lang="en-US" sz="1800" b="1" i="0" kern="1200" dirty="0">
                          <a:solidFill>
                            <a:schemeClr val="lt1"/>
                          </a:solidFill>
                          <a:effectLst/>
                          <a:latin typeface="+mn-lt"/>
                          <a:ea typeface="+mn-ea"/>
                          <a:cs typeface="+mn-cs"/>
                        </a:rPr>
                        <a:t> (</a:t>
                      </a:r>
                      <a:r>
                        <a:rPr lang="en-US" sz="1800" b="1" i="0" kern="1200" dirty="0" err="1">
                          <a:solidFill>
                            <a:schemeClr val="lt1"/>
                          </a:solidFill>
                          <a:effectLst/>
                          <a:latin typeface="+mn-lt"/>
                          <a:ea typeface="+mn-ea"/>
                          <a:cs typeface="+mn-cs"/>
                        </a:rPr>
                        <a:t>LightGBM</a:t>
                      </a:r>
                      <a:r>
                        <a:rPr lang="en-US" sz="1800" b="1" i="0" kern="1200" dirty="0">
                          <a:solidFill>
                            <a:schemeClr val="lt1"/>
                          </a:solidFill>
                          <a:effectLst/>
                          <a:latin typeface="+mn-lt"/>
                          <a:ea typeface="+mn-ea"/>
                          <a:cs typeface="+mn-cs"/>
                        </a:rPr>
                        <a:t>)</a:t>
                      </a:r>
                      <a:endParaRPr lang="en-US" dirty="0"/>
                    </a:p>
                  </a:txBody>
                  <a:tcPr/>
                </a:tc>
                <a:tc>
                  <a:txBody>
                    <a:bodyPr/>
                    <a:lstStyle/>
                    <a:p>
                      <a:r>
                        <a:rPr lang="en-US" sz="1800" b="1" i="0" kern="1200" dirty="0" err="1">
                          <a:solidFill>
                            <a:schemeClr val="lt1"/>
                          </a:solidFill>
                          <a:effectLst/>
                          <a:latin typeface="+mn-lt"/>
                          <a:ea typeface="+mn-ea"/>
                          <a:cs typeface="+mn-cs"/>
                        </a:rPr>
                        <a:t>XGBClassifier</a:t>
                      </a:r>
                      <a:r>
                        <a:rPr lang="en-US" sz="1800" b="1" i="0" kern="1200" dirty="0">
                          <a:solidFill>
                            <a:schemeClr val="lt1"/>
                          </a:solidFill>
                          <a:effectLst/>
                          <a:latin typeface="+mn-lt"/>
                          <a:ea typeface="+mn-ea"/>
                          <a:cs typeface="+mn-cs"/>
                        </a:rPr>
                        <a:t> (</a:t>
                      </a:r>
                      <a:r>
                        <a:rPr lang="en-US" sz="1800" b="1" i="0" kern="1200" dirty="0" err="1">
                          <a:solidFill>
                            <a:schemeClr val="lt1"/>
                          </a:solidFill>
                          <a:effectLst/>
                          <a:latin typeface="+mn-lt"/>
                          <a:ea typeface="+mn-ea"/>
                          <a:cs typeface="+mn-cs"/>
                        </a:rPr>
                        <a:t>XGBoost</a:t>
                      </a:r>
                      <a:r>
                        <a:rPr lang="en-US" sz="1800" b="1" i="0" kern="1200" dirty="0">
                          <a:solidFill>
                            <a:schemeClr val="lt1"/>
                          </a:solidFill>
                          <a:effectLst/>
                          <a:latin typeface="+mn-lt"/>
                          <a:ea typeface="+mn-ea"/>
                          <a:cs typeface="+mn-cs"/>
                        </a:rPr>
                        <a:t>)</a:t>
                      </a:r>
                      <a:endParaRPr lang="en-US" dirty="0"/>
                    </a:p>
                  </a:txBody>
                  <a:tcPr/>
                </a:tc>
                <a:extLst>
                  <a:ext uri="{0D108BD9-81ED-4DB2-BD59-A6C34878D82A}">
                    <a16:rowId xmlns:a16="http://schemas.microsoft.com/office/drawing/2014/main" val="30919333"/>
                  </a:ext>
                </a:extLst>
              </a:tr>
              <a:tr h="1587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000" b="0" i="0" kern="1200" dirty="0">
                          <a:solidFill>
                            <a:schemeClr val="dk1"/>
                          </a:solidFill>
                          <a:effectLst/>
                          <a:latin typeface="Times New Roman" panose="02020603050405020304" pitchFamily="18" charset="0"/>
                          <a:ea typeface="+mn-ea"/>
                          <a:cs typeface="Times New Roman" panose="02020603050405020304" pitchFamily="18" charset="0"/>
                        </a:rPr>
                        <a:t>Il est développé par </a:t>
                      </a:r>
                      <a:r>
                        <a:rPr lang="fr-FR" sz="2000" b="0" i="0" kern="1200" dirty="0" err="1">
                          <a:solidFill>
                            <a:schemeClr val="dk1"/>
                          </a:solidFill>
                          <a:effectLst/>
                          <a:latin typeface="Times New Roman" panose="02020603050405020304" pitchFamily="18" charset="0"/>
                          <a:ea typeface="+mn-ea"/>
                          <a:cs typeface="Times New Roman" panose="02020603050405020304" pitchFamily="18" charset="0"/>
                        </a:rPr>
                        <a:t>Yandex</a:t>
                      </a:r>
                      <a:r>
                        <a:rPr lang="fr-FR" sz="2000" b="0" i="0" kern="1200" dirty="0">
                          <a:solidFill>
                            <a:schemeClr val="dk1"/>
                          </a:solidFill>
                          <a:effectLst/>
                          <a:latin typeface="Times New Roman" panose="02020603050405020304" pitchFamily="18" charset="0"/>
                          <a:ea typeface="+mn-ea"/>
                          <a:cs typeface="Times New Roman" panose="02020603050405020304" pitchFamily="18" charset="0"/>
                        </a:rPr>
                        <a:t> et se distingue par sa gestion automatique des variables catégorielles (d'où le "Cat" dans le nom). Il n'est pas nécessaire de prétraiter les données catégorielles, ce qui est un avantage majeur.</a:t>
                      </a:r>
                    </a:p>
                    <a:p>
                      <a:endParaRPr lang="en-US" dirty="0"/>
                    </a:p>
                  </a:txBody>
                  <a:tcPr/>
                </a:tc>
                <a:tc>
                  <a:txBody>
                    <a:bodyPr/>
                    <a:lstStyle/>
                    <a:p>
                      <a:r>
                        <a:rPr lang="fr-FR" sz="2000" b="0" i="0" kern="1200" dirty="0" err="1">
                          <a:solidFill>
                            <a:schemeClr val="dk1"/>
                          </a:solidFill>
                          <a:effectLst/>
                          <a:latin typeface="Times New Roman" panose="02020603050405020304" pitchFamily="18" charset="0"/>
                          <a:ea typeface="+mn-ea"/>
                          <a:cs typeface="Times New Roman" panose="02020603050405020304" pitchFamily="18" charset="0"/>
                        </a:rPr>
                        <a:t>LightGBM</a:t>
                      </a:r>
                      <a:r>
                        <a:rPr lang="fr-FR" sz="2000" b="0" i="0" kern="1200" dirty="0">
                          <a:solidFill>
                            <a:schemeClr val="dk1"/>
                          </a:solidFill>
                          <a:effectLst/>
                          <a:latin typeface="Times New Roman" panose="02020603050405020304" pitchFamily="18" charset="0"/>
                          <a:ea typeface="+mn-ea"/>
                          <a:cs typeface="Times New Roman" panose="02020603050405020304" pitchFamily="18" charset="0"/>
                        </a:rPr>
                        <a:t> utilise une technique appelée "</a:t>
                      </a:r>
                      <a:r>
                        <a:rPr lang="fr-FR" sz="2000" b="0" i="0" kern="1200" dirty="0" err="1">
                          <a:solidFill>
                            <a:schemeClr val="dk1"/>
                          </a:solidFill>
                          <a:effectLst/>
                          <a:latin typeface="Times New Roman" panose="02020603050405020304" pitchFamily="18" charset="0"/>
                          <a:ea typeface="+mn-ea"/>
                          <a:cs typeface="Times New Roman" panose="02020603050405020304" pitchFamily="18" charset="0"/>
                        </a:rPr>
                        <a:t>histogram-based</a:t>
                      </a:r>
                      <a:r>
                        <a:rPr lang="fr-FR" sz="2000" b="0" i="0" kern="1200" dirty="0">
                          <a:solidFill>
                            <a:schemeClr val="dk1"/>
                          </a:solidFill>
                          <a:effectLst/>
                          <a:latin typeface="Times New Roman" panose="02020603050405020304" pitchFamily="18" charset="0"/>
                          <a:ea typeface="+mn-ea"/>
                          <a:cs typeface="Times New Roman" panose="02020603050405020304" pitchFamily="18" charset="0"/>
                        </a:rPr>
                        <a:t> </a:t>
                      </a:r>
                      <a:r>
                        <a:rPr lang="fr-FR" sz="2000" b="0" i="0" kern="1200" dirty="0" err="1">
                          <a:solidFill>
                            <a:schemeClr val="dk1"/>
                          </a:solidFill>
                          <a:effectLst/>
                          <a:latin typeface="Times New Roman" panose="02020603050405020304" pitchFamily="18" charset="0"/>
                          <a:ea typeface="+mn-ea"/>
                          <a:cs typeface="Times New Roman" panose="02020603050405020304" pitchFamily="18" charset="0"/>
                        </a:rPr>
                        <a:t>learning</a:t>
                      </a:r>
                      <a:r>
                        <a:rPr lang="fr-FR" sz="2000" b="0" i="0" kern="1200" dirty="0">
                          <a:solidFill>
                            <a:schemeClr val="dk1"/>
                          </a:solidFill>
                          <a:effectLst/>
                          <a:latin typeface="Times New Roman" panose="02020603050405020304" pitchFamily="18" charset="0"/>
                          <a:ea typeface="+mn-ea"/>
                          <a:cs typeface="Times New Roman" panose="02020603050405020304" pitchFamily="18" charset="0"/>
                        </a:rPr>
                        <a:t>", qui permet de réduire la quantité de mémoire nécessaire pour former le modèle, tout en accélérant le processus d'entraînement.</a:t>
                      </a:r>
                    </a:p>
                    <a:p>
                      <a:endParaRPr lang="en-US" dirty="0"/>
                    </a:p>
                  </a:txBody>
                  <a:tcPr/>
                </a:tc>
                <a:tc>
                  <a:txBody>
                    <a:bodyPr/>
                    <a:lstStyle/>
                    <a:p>
                      <a:r>
                        <a:rPr lang="fr-FR" sz="2000" b="0" i="0" kern="1200" dirty="0">
                          <a:solidFill>
                            <a:schemeClr val="dk1"/>
                          </a:solidFill>
                          <a:effectLst/>
                          <a:latin typeface="Times New Roman" panose="02020603050405020304" pitchFamily="18" charset="0"/>
                          <a:ea typeface="+mn-ea"/>
                          <a:cs typeface="Times New Roman" panose="02020603050405020304" pitchFamily="18" charset="0"/>
                        </a:rPr>
                        <a:t>Il est extrêmement polyvalent et performant, offrant un large éventail d'options de configuration et de personnalisation.</a:t>
                      </a:r>
                    </a:p>
                    <a:p>
                      <a:r>
                        <a:rPr lang="fr-FR" sz="2000" b="0" i="0" kern="1200" dirty="0" err="1">
                          <a:solidFill>
                            <a:schemeClr val="dk1"/>
                          </a:solidFill>
                          <a:effectLst/>
                          <a:latin typeface="Times New Roman" panose="02020603050405020304" pitchFamily="18" charset="0"/>
                          <a:ea typeface="+mn-ea"/>
                          <a:cs typeface="Times New Roman" panose="02020603050405020304" pitchFamily="18" charset="0"/>
                        </a:rPr>
                        <a:t>XGBoost</a:t>
                      </a:r>
                      <a:r>
                        <a:rPr lang="fr-FR" sz="2000" b="0" i="0" kern="1200" dirty="0">
                          <a:solidFill>
                            <a:schemeClr val="dk1"/>
                          </a:solidFill>
                          <a:effectLst/>
                          <a:latin typeface="Times New Roman" panose="02020603050405020304" pitchFamily="18" charset="0"/>
                          <a:ea typeface="+mn-ea"/>
                          <a:cs typeface="Times New Roman" panose="02020603050405020304" pitchFamily="18" charset="0"/>
                        </a:rPr>
                        <a:t> est connu pour sa capacité à gérer des ensembles de données hétérogènes, la régularisation avancée, et la gestion des valeurs manquantes.</a:t>
                      </a:r>
                    </a:p>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742126"/>
                  </a:ext>
                </a:extLst>
              </a:tr>
            </a:tbl>
          </a:graphicData>
        </a:graphic>
      </p:graphicFrame>
    </p:spTree>
    <p:extLst>
      <p:ext uri="{BB962C8B-B14F-4D97-AF65-F5344CB8AC3E}">
        <p14:creationId xmlns:p14="http://schemas.microsoft.com/office/powerpoint/2010/main" val="606276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CFE5-7A2A-3D56-6E5F-65ED02C73D80}"/>
              </a:ext>
            </a:extLst>
          </p:cNvPr>
          <p:cNvSpPr>
            <a:spLocks noGrp="1"/>
          </p:cNvSpPr>
          <p:nvPr>
            <p:ph type="title"/>
          </p:nvPr>
        </p:nvSpPr>
        <p:spPr/>
        <p:txBody>
          <a:bodyPr/>
          <a:lstStyle/>
          <a:p>
            <a:pPr algn="ctr"/>
            <a:r>
              <a:rPr lang="en-US" b="1" i="1" dirty="0">
                <a:latin typeface="Times New Roman" panose="02020603050405020304" pitchFamily="18" charset="0"/>
                <a:cs typeface="Times New Roman" panose="02020603050405020304" pitchFamily="18" charset="0"/>
              </a:rPr>
              <a:t>Les </a:t>
            </a:r>
            <a:r>
              <a:rPr lang="en-US" b="1" i="1" dirty="0" err="1">
                <a:latin typeface="Times New Roman" panose="02020603050405020304" pitchFamily="18" charset="0"/>
                <a:cs typeface="Times New Roman" panose="02020603050405020304" pitchFamily="18" charset="0"/>
              </a:rPr>
              <a:t>paramètres</a:t>
            </a:r>
            <a:r>
              <a:rPr lang="en-US" b="1" i="1" dirty="0">
                <a:latin typeface="Times New Roman" panose="02020603050405020304" pitchFamily="18" charset="0"/>
                <a:cs typeface="Times New Roman" panose="02020603050405020304" pitchFamily="18" charset="0"/>
              </a:rPr>
              <a:t> de performances</a:t>
            </a:r>
          </a:p>
        </p:txBody>
      </p:sp>
      <p:graphicFrame>
        <p:nvGraphicFramePr>
          <p:cNvPr id="4" name="Content Placeholder 3">
            <a:extLst>
              <a:ext uri="{FF2B5EF4-FFF2-40B4-BE49-F238E27FC236}">
                <a16:creationId xmlns:a16="http://schemas.microsoft.com/office/drawing/2014/main" id="{74F631D2-D868-0F9A-A2D2-0BC48D67CABB}"/>
              </a:ext>
            </a:extLst>
          </p:cNvPr>
          <p:cNvGraphicFramePr>
            <a:graphicFrameLocks noGrp="1"/>
          </p:cNvGraphicFramePr>
          <p:nvPr>
            <p:ph idx="1"/>
            <p:extLst>
              <p:ext uri="{D42A27DB-BD31-4B8C-83A1-F6EECF244321}">
                <p14:modId xmlns:p14="http://schemas.microsoft.com/office/powerpoint/2010/main" val="1590248559"/>
              </p:ext>
            </p:extLst>
          </p:nvPr>
        </p:nvGraphicFramePr>
        <p:xfrm>
          <a:off x="989013" y="1685924"/>
          <a:ext cx="10213975" cy="4846320"/>
        </p:xfrm>
        <a:graphic>
          <a:graphicData uri="http://schemas.openxmlformats.org/drawingml/2006/table">
            <a:tbl>
              <a:tblPr firstRow="1" bandRow="1">
                <a:tableStyleId>{ED083AE6-46FA-4A59-8FB0-9F97EB10719F}</a:tableStyleId>
              </a:tblPr>
              <a:tblGrid>
                <a:gridCol w="2042795">
                  <a:extLst>
                    <a:ext uri="{9D8B030D-6E8A-4147-A177-3AD203B41FA5}">
                      <a16:colId xmlns:a16="http://schemas.microsoft.com/office/drawing/2014/main" val="1052739260"/>
                    </a:ext>
                  </a:extLst>
                </a:gridCol>
                <a:gridCol w="2042795">
                  <a:extLst>
                    <a:ext uri="{9D8B030D-6E8A-4147-A177-3AD203B41FA5}">
                      <a16:colId xmlns:a16="http://schemas.microsoft.com/office/drawing/2014/main" val="2021691383"/>
                    </a:ext>
                  </a:extLst>
                </a:gridCol>
                <a:gridCol w="2042795">
                  <a:extLst>
                    <a:ext uri="{9D8B030D-6E8A-4147-A177-3AD203B41FA5}">
                      <a16:colId xmlns:a16="http://schemas.microsoft.com/office/drawing/2014/main" val="3707746427"/>
                    </a:ext>
                  </a:extLst>
                </a:gridCol>
                <a:gridCol w="2042795">
                  <a:extLst>
                    <a:ext uri="{9D8B030D-6E8A-4147-A177-3AD203B41FA5}">
                      <a16:colId xmlns:a16="http://schemas.microsoft.com/office/drawing/2014/main" val="4267694376"/>
                    </a:ext>
                  </a:extLst>
                </a:gridCol>
                <a:gridCol w="2042795">
                  <a:extLst>
                    <a:ext uri="{9D8B030D-6E8A-4147-A177-3AD203B41FA5}">
                      <a16:colId xmlns:a16="http://schemas.microsoft.com/office/drawing/2014/main" val="3145847150"/>
                    </a:ext>
                  </a:extLst>
                </a:gridCol>
              </a:tblGrid>
              <a:tr h="834392">
                <a:tc>
                  <a:txBody>
                    <a:bodyPr/>
                    <a:lstStyle/>
                    <a:p>
                      <a:r>
                        <a:rPr lang="en-US" sz="1800" b="1" i="0" kern="1200" dirty="0">
                          <a:solidFill>
                            <a:schemeClr val="tx1"/>
                          </a:solidFill>
                          <a:effectLst/>
                          <a:latin typeface="+mn-lt"/>
                          <a:ea typeface="+mn-ea"/>
                          <a:cs typeface="+mn-cs"/>
                        </a:rPr>
                        <a:t>AUC (Area Under the ROC Curve</a:t>
                      </a:r>
                      <a:endParaRPr lang="en-US" dirty="0"/>
                    </a:p>
                  </a:txBody>
                  <a:tcPr/>
                </a:tc>
                <a:tc>
                  <a:txBody>
                    <a:bodyPr/>
                    <a:lstStyle/>
                    <a:p>
                      <a:r>
                        <a:rPr lang="en-US" sz="1800" b="1" i="0" kern="1200" dirty="0">
                          <a:solidFill>
                            <a:schemeClr val="tx1"/>
                          </a:solidFill>
                          <a:effectLst/>
                          <a:latin typeface="+mn-lt"/>
                          <a:ea typeface="+mn-ea"/>
                          <a:cs typeface="+mn-cs"/>
                        </a:rPr>
                        <a:t>Accuracy (Exactitude)</a:t>
                      </a:r>
                      <a:endParaRPr lang="en-US" dirty="0"/>
                    </a:p>
                  </a:txBody>
                  <a:tcPr/>
                </a:tc>
                <a:tc>
                  <a:txBody>
                    <a:bodyPr/>
                    <a:lstStyle/>
                    <a:p>
                      <a:r>
                        <a:rPr lang="en-US" sz="1800" b="1" i="0" kern="1200" dirty="0">
                          <a:solidFill>
                            <a:schemeClr val="tx1"/>
                          </a:solidFill>
                          <a:effectLst/>
                          <a:latin typeface="+mn-lt"/>
                          <a:ea typeface="+mn-ea"/>
                          <a:cs typeface="+mn-cs"/>
                        </a:rPr>
                        <a:t>Precision (</a:t>
                      </a:r>
                      <a:r>
                        <a:rPr lang="en-US" sz="1800" b="1" i="0" kern="1200" dirty="0" err="1">
                          <a:solidFill>
                            <a:schemeClr val="tx1"/>
                          </a:solidFill>
                          <a:effectLst/>
                          <a:latin typeface="+mn-lt"/>
                          <a:ea typeface="+mn-ea"/>
                          <a:cs typeface="+mn-cs"/>
                        </a:rPr>
                        <a:t>Précision</a:t>
                      </a:r>
                      <a:r>
                        <a:rPr lang="en-US" sz="1800" b="1" i="0" kern="1200" dirty="0">
                          <a:solidFill>
                            <a:schemeClr val="tx1"/>
                          </a:solidFill>
                          <a:effectLst/>
                          <a:latin typeface="+mn-lt"/>
                          <a:ea typeface="+mn-ea"/>
                          <a:cs typeface="+mn-cs"/>
                        </a:rPr>
                        <a:t>)</a:t>
                      </a:r>
                      <a:endParaRPr lang="en-US" dirty="0"/>
                    </a:p>
                  </a:txBody>
                  <a:tcPr/>
                </a:tc>
                <a:tc>
                  <a:txBody>
                    <a:bodyPr/>
                    <a:lstStyle/>
                    <a:p>
                      <a:r>
                        <a:rPr lang="en-US" sz="1800" b="1" i="0" kern="1200" dirty="0">
                          <a:solidFill>
                            <a:schemeClr val="tx1"/>
                          </a:solidFill>
                          <a:effectLst/>
                          <a:latin typeface="+mn-lt"/>
                          <a:ea typeface="+mn-ea"/>
                          <a:cs typeface="+mn-cs"/>
                        </a:rPr>
                        <a:t>Recall (Rappel)</a:t>
                      </a:r>
                      <a:r>
                        <a:rPr lang="en-US" sz="1800" b="0" i="0" kern="1200" dirty="0">
                          <a:solidFill>
                            <a:schemeClr val="tx1"/>
                          </a:solidFill>
                          <a:effectLst/>
                          <a:latin typeface="+mn-lt"/>
                          <a:ea typeface="+mn-ea"/>
                          <a:cs typeface="+mn-cs"/>
                        </a:rPr>
                        <a:t> </a:t>
                      </a:r>
                      <a:endParaRPr lang="en-US" dirty="0"/>
                    </a:p>
                  </a:txBody>
                  <a:tcPr/>
                </a:tc>
                <a:tc>
                  <a:txBody>
                    <a:bodyPr/>
                    <a:lstStyle/>
                    <a:p>
                      <a:r>
                        <a:rPr lang="en-US" sz="1800" b="1" i="0" kern="1200" dirty="0">
                          <a:solidFill>
                            <a:schemeClr val="tx1"/>
                          </a:solidFill>
                          <a:effectLst/>
                          <a:latin typeface="+mn-lt"/>
                          <a:ea typeface="+mn-ea"/>
                          <a:cs typeface="+mn-cs"/>
                        </a:rPr>
                        <a:t>F1-score</a:t>
                      </a:r>
                      <a:endParaRPr lang="en-US" dirty="0"/>
                    </a:p>
                  </a:txBody>
                  <a:tcPr/>
                </a:tc>
                <a:extLst>
                  <a:ext uri="{0D108BD9-81ED-4DB2-BD59-A6C34878D82A}">
                    <a16:rowId xmlns:a16="http://schemas.microsoft.com/office/drawing/2014/main" val="4142301820"/>
                  </a:ext>
                </a:extLst>
              </a:tr>
              <a:tr h="1016317">
                <a:tc>
                  <a:txBody>
                    <a:bodyPr/>
                    <a:lstStyle/>
                    <a:p>
                      <a:r>
                        <a:rPr lang="fr-FR" sz="1800" b="0" i="0" kern="1200" dirty="0">
                          <a:solidFill>
                            <a:schemeClr val="tx1"/>
                          </a:solidFill>
                          <a:effectLst/>
                          <a:latin typeface="+mn-lt"/>
                          <a:ea typeface="+mn-ea"/>
                          <a:cs typeface="+mn-cs"/>
                        </a:rPr>
                        <a:t>L'AUC est une mesure de la capacité d'un modèle à discriminer entre les classes positives et négatives</a:t>
                      </a:r>
                      <a:endParaRPr lang="en-US" dirty="0"/>
                    </a:p>
                  </a:txBody>
                  <a:tcPr/>
                </a:tc>
                <a:tc>
                  <a:txBody>
                    <a:bodyPr/>
                    <a:lstStyle/>
                    <a:p>
                      <a:r>
                        <a:rPr lang="fr-FR" sz="1800" b="0" i="0" kern="1200" dirty="0">
                          <a:solidFill>
                            <a:schemeClr val="tx1"/>
                          </a:solidFill>
                          <a:effectLst/>
                          <a:latin typeface="+mn-lt"/>
                          <a:ea typeface="+mn-ea"/>
                          <a:cs typeface="+mn-cs"/>
                        </a:rPr>
                        <a:t>L'</a:t>
                      </a:r>
                      <a:r>
                        <a:rPr lang="fr-FR" sz="1800" b="0" i="0" kern="1200" dirty="0" err="1">
                          <a:solidFill>
                            <a:schemeClr val="tx1"/>
                          </a:solidFill>
                          <a:effectLst/>
                          <a:latin typeface="+mn-lt"/>
                          <a:ea typeface="+mn-ea"/>
                          <a:cs typeface="+mn-cs"/>
                        </a:rPr>
                        <a:t>accuracy</a:t>
                      </a:r>
                      <a:r>
                        <a:rPr lang="fr-FR" sz="1800" b="0" i="0" kern="1200" dirty="0">
                          <a:solidFill>
                            <a:schemeClr val="tx1"/>
                          </a:solidFill>
                          <a:effectLst/>
                          <a:latin typeface="+mn-lt"/>
                          <a:ea typeface="+mn-ea"/>
                          <a:cs typeface="+mn-cs"/>
                        </a:rPr>
                        <a:t> mesure la proportion de prédictions correctes parmi toutes les prédiction</a:t>
                      </a:r>
                      <a:endParaRPr lang="en-US" dirty="0"/>
                    </a:p>
                  </a:txBody>
                  <a:tcPr/>
                </a:tc>
                <a:tc>
                  <a:txBody>
                    <a:bodyPr/>
                    <a:lstStyle/>
                    <a:p>
                      <a:r>
                        <a:rPr lang="fr-FR" sz="1800" b="0" i="0" kern="1200" dirty="0">
                          <a:solidFill>
                            <a:schemeClr val="tx1"/>
                          </a:solidFill>
                          <a:effectLst/>
                          <a:latin typeface="+mn-lt"/>
                          <a:ea typeface="+mn-ea"/>
                          <a:cs typeface="+mn-cs"/>
                        </a:rPr>
                        <a:t>La précision mesure la proportion de vrais positifs parmi toutes les prédictions positives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kern="1200" dirty="0">
                          <a:solidFill>
                            <a:schemeClr val="tx1"/>
                          </a:solidFill>
                          <a:effectLst/>
                          <a:latin typeface="+mn-lt"/>
                          <a:ea typeface="+mn-ea"/>
                          <a:cs typeface="+mn-cs"/>
                        </a:rPr>
                        <a:t>Le rappel mesure la proportion de vrais positifs parmi toutes les instances réellement positives.</a:t>
                      </a:r>
                    </a:p>
                    <a:p>
                      <a:endParaRPr lang="en-US" dirty="0"/>
                    </a:p>
                  </a:txBody>
                  <a:tcPr/>
                </a:tc>
                <a:tc>
                  <a:txBody>
                    <a:bodyPr/>
                    <a:lstStyle/>
                    <a:p>
                      <a:r>
                        <a:rPr lang="fr-FR" sz="1800" b="0" i="0" kern="1200" dirty="0">
                          <a:solidFill>
                            <a:schemeClr val="tx1"/>
                          </a:solidFill>
                          <a:effectLst/>
                          <a:latin typeface="+mn-lt"/>
                          <a:ea typeface="+mn-ea"/>
                          <a:cs typeface="+mn-cs"/>
                        </a:rPr>
                        <a:t>Le F1-score est une mesure qui combine à la fois la précision et le rappel en une seule métrique.</a:t>
                      </a:r>
                    </a:p>
                    <a:p>
                      <a:r>
                        <a:rPr lang="fr-FR" sz="1800" b="0" i="0" kern="1200" dirty="0">
                          <a:solidFill>
                            <a:schemeClr val="tx1"/>
                          </a:solidFill>
                          <a:effectLst/>
                          <a:latin typeface="+mn-lt"/>
                          <a:ea typeface="+mn-ea"/>
                          <a:cs typeface="+mn-cs"/>
                        </a:rPr>
                        <a:t>Il est calculé en utilisant la formule : F1 = 2 * (</a:t>
                      </a:r>
                      <a:r>
                        <a:rPr lang="fr-FR" sz="1800" b="0" i="0" kern="1200" dirty="0" err="1">
                          <a:solidFill>
                            <a:schemeClr val="tx1"/>
                          </a:solidFill>
                          <a:effectLst/>
                          <a:latin typeface="+mn-lt"/>
                          <a:ea typeface="+mn-ea"/>
                          <a:cs typeface="+mn-cs"/>
                        </a:rPr>
                        <a:t>Precision</a:t>
                      </a:r>
                      <a:r>
                        <a:rPr lang="fr-FR" sz="1800" b="0" i="0" kern="1200" dirty="0">
                          <a:solidFill>
                            <a:schemeClr val="tx1"/>
                          </a:solidFill>
                          <a:effectLst/>
                          <a:latin typeface="+mn-lt"/>
                          <a:ea typeface="+mn-ea"/>
                          <a:cs typeface="+mn-cs"/>
                        </a:rPr>
                        <a:t> * </a:t>
                      </a:r>
                      <a:r>
                        <a:rPr lang="fr-FR" sz="1800" b="0" i="0" kern="1200" dirty="0" err="1">
                          <a:solidFill>
                            <a:schemeClr val="tx1"/>
                          </a:solidFill>
                          <a:effectLst/>
                          <a:latin typeface="+mn-lt"/>
                          <a:ea typeface="+mn-ea"/>
                          <a:cs typeface="+mn-cs"/>
                        </a:rPr>
                        <a:t>Recall</a:t>
                      </a:r>
                      <a:r>
                        <a:rPr lang="fr-FR" sz="1800" b="0" i="0" kern="1200" dirty="0">
                          <a:solidFill>
                            <a:schemeClr val="tx1"/>
                          </a:solidFill>
                          <a:effectLst/>
                          <a:latin typeface="+mn-lt"/>
                          <a:ea typeface="+mn-ea"/>
                          <a:cs typeface="+mn-cs"/>
                        </a:rPr>
                        <a:t>) / (</a:t>
                      </a:r>
                      <a:r>
                        <a:rPr lang="fr-FR" sz="1800" b="0" i="0" kern="1200" dirty="0" err="1">
                          <a:solidFill>
                            <a:schemeClr val="tx1"/>
                          </a:solidFill>
                          <a:effectLst/>
                          <a:latin typeface="+mn-lt"/>
                          <a:ea typeface="+mn-ea"/>
                          <a:cs typeface="+mn-cs"/>
                        </a:rPr>
                        <a:t>Precision</a:t>
                      </a:r>
                      <a:r>
                        <a:rPr lang="fr-FR" sz="1800" b="0" i="0" kern="1200" dirty="0">
                          <a:solidFill>
                            <a:schemeClr val="tx1"/>
                          </a:solidFill>
                          <a:effectLst/>
                          <a:latin typeface="+mn-lt"/>
                          <a:ea typeface="+mn-ea"/>
                          <a:cs typeface="+mn-cs"/>
                        </a:rPr>
                        <a:t> + </a:t>
                      </a:r>
                      <a:r>
                        <a:rPr lang="fr-FR" sz="1800" b="0" i="0" kern="1200" dirty="0" err="1">
                          <a:solidFill>
                            <a:schemeClr val="tx1"/>
                          </a:solidFill>
                          <a:effectLst/>
                          <a:latin typeface="+mn-lt"/>
                          <a:ea typeface="+mn-ea"/>
                          <a:cs typeface="+mn-cs"/>
                        </a:rPr>
                        <a:t>Recall</a:t>
                      </a:r>
                      <a:r>
                        <a:rPr lang="fr-FR" sz="1800" b="0" i="0" kern="1200" dirty="0">
                          <a:solidFill>
                            <a:schemeClr val="tx1"/>
                          </a:solidFill>
                          <a:effectLst/>
                          <a:latin typeface="+mn-lt"/>
                          <a:ea typeface="+mn-ea"/>
                          <a:cs typeface="+mn-cs"/>
                        </a:rPr>
                        <a:t>).</a:t>
                      </a:r>
                    </a:p>
                    <a:p>
                      <a:endParaRPr lang="en-US" dirty="0"/>
                    </a:p>
                  </a:txBody>
                  <a:tcPr/>
                </a:tc>
                <a:extLst>
                  <a:ext uri="{0D108BD9-81ED-4DB2-BD59-A6C34878D82A}">
                    <a16:rowId xmlns:a16="http://schemas.microsoft.com/office/drawing/2014/main" val="660287269"/>
                  </a:ext>
                </a:extLst>
              </a:tr>
            </a:tbl>
          </a:graphicData>
        </a:graphic>
      </p:graphicFrame>
    </p:spTree>
    <p:extLst>
      <p:ext uri="{BB962C8B-B14F-4D97-AF65-F5344CB8AC3E}">
        <p14:creationId xmlns:p14="http://schemas.microsoft.com/office/powerpoint/2010/main" val="412815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A762-1CCC-2AE3-FE33-A9165A2B2F49}"/>
              </a:ext>
            </a:extLst>
          </p:cNvPr>
          <p:cNvSpPr>
            <a:spLocks noGrp="1"/>
          </p:cNvSpPr>
          <p:nvPr>
            <p:ph type="title"/>
          </p:nvPr>
        </p:nvSpPr>
        <p:spPr/>
        <p:txBody>
          <a:bodyPr/>
          <a:lstStyle/>
          <a:p>
            <a:pPr algn="ctr"/>
            <a:r>
              <a:rPr lang="en-US" b="1" i="1" dirty="0" err="1">
                <a:latin typeface="Times New Roman" panose="02020603050405020304" pitchFamily="18" charset="0"/>
                <a:cs typeface="Times New Roman" panose="02020603050405020304" pitchFamily="18" charset="0"/>
              </a:rPr>
              <a:t>Résultat</a:t>
            </a:r>
            <a:endParaRPr lang="en-US" b="1" i="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09A4136-6D11-2191-F0D5-2DA6DF4F7516}"/>
              </a:ext>
            </a:extLst>
          </p:cNvPr>
          <p:cNvPicPr>
            <a:picLocks noGrp="1" noChangeAspect="1"/>
          </p:cNvPicPr>
          <p:nvPr>
            <p:ph idx="1"/>
          </p:nvPr>
        </p:nvPicPr>
        <p:blipFill>
          <a:blip r:embed="rId2"/>
          <a:stretch>
            <a:fillRect/>
          </a:stretch>
        </p:blipFill>
        <p:spPr>
          <a:xfrm>
            <a:off x="1782930" y="1889760"/>
            <a:ext cx="8370757" cy="1945834"/>
          </a:xfrm>
        </p:spPr>
      </p:pic>
      <p:sp>
        <p:nvSpPr>
          <p:cNvPr id="6" name="TextBox 5">
            <a:extLst>
              <a:ext uri="{FF2B5EF4-FFF2-40B4-BE49-F238E27FC236}">
                <a16:creationId xmlns:a16="http://schemas.microsoft.com/office/drawing/2014/main" id="{67F92CE8-0F2E-1546-E021-F86EEF3C79FA}"/>
              </a:ext>
            </a:extLst>
          </p:cNvPr>
          <p:cNvSpPr txBox="1"/>
          <p:nvPr/>
        </p:nvSpPr>
        <p:spPr>
          <a:xfrm>
            <a:off x="2065020" y="5029200"/>
            <a:ext cx="8061960" cy="830997"/>
          </a:xfrm>
          <a:prstGeom prst="rect">
            <a:avLst/>
          </a:prstGeom>
          <a:noFill/>
        </p:spPr>
        <p:txBody>
          <a:bodyPr wrap="square" rtlCol="0">
            <a:spAutoFit/>
          </a:bodyPr>
          <a:lstStyle/>
          <a:p>
            <a:pPr algn="ctr"/>
            <a:r>
              <a:rPr lang="fr-FR" sz="2400" b="1" i="1" dirty="0" err="1">
                <a:solidFill>
                  <a:schemeClr val="accent4">
                    <a:lumMod val="50000"/>
                  </a:schemeClr>
                </a:solidFill>
                <a:effectLst/>
                <a:latin typeface="Times New Roman" panose="02020603050405020304" pitchFamily="18" charset="0"/>
                <a:cs typeface="Times New Roman" panose="02020603050405020304" pitchFamily="18" charset="0"/>
              </a:rPr>
              <a:t>XGBClassifier</a:t>
            </a:r>
            <a:r>
              <a:rPr lang="fr-FR" sz="2400" b="1" i="1" dirty="0">
                <a:solidFill>
                  <a:schemeClr val="accent4">
                    <a:lumMod val="50000"/>
                  </a:schemeClr>
                </a:solidFill>
                <a:effectLst/>
                <a:latin typeface="Times New Roman" panose="02020603050405020304" pitchFamily="18" charset="0"/>
                <a:cs typeface="Times New Roman" panose="02020603050405020304" pitchFamily="18" charset="0"/>
              </a:rPr>
              <a:t> est le "plus performant" selon le couple métrique/temps.</a:t>
            </a:r>
            <a:endParaRPr lang="en-US" sz="2400" b="1" i="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Arrow: Down 6">
            <a:extLst>
              <a:ext uri="{FF2B5EF4-FFF2-40B4-BE49-F238E27FC236}">
                <a16:creationId xmlns:a16="http://schemas.microsoft.com/office/drawing/2014/main" id="{71718A0E-CC94-9E0E-2D34-D5FBBC5CFD8E}"/>
              </a:ext>
            </a:extLst>
          </p:cNvPr>
          <p:cNvSpPr/>
          <p:nvPr/>
        </p:nvSpPr>
        <p:spPr>
          <a:xfrm>
            <a:off x="5699760" y="3967577"/>
            <a:ext cx="640080" cy="92964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51461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77A54-7DC5-E154-EEBB-259469A0005E}"/>
              </a:ext>
            </a:extLst>
          </p:cNvPr>
          <p:cNvSpPr>
            <a:spLocks noGrp="1"/>
          </p:cNvSpPr>
          <p:nvPr>
            <p:ph type="title"/>
          </p:nvPr>
        </p:nvSpPr>
        <p:spPr>
          <a:xfrm>
            <a:off x="990000" y="540000"/>
            <a:ext cx="3528000" cy="2303213"/>
          </a:xfrm>
        </p:spPr>
        <p:txBody>
          <a:bodyPr anchor="ctr">
            <a:normAutofit/>
          </a:bodyPr>
          <a:lstStyle/>
          <a:p>
            <a:pPr algn="ctr"/>
            <a:r>
              <a:rPr lang="en-US" b="1" i="1">
                <a:effectLst/>
                <a:latin typeface="Times New Roman" panose="02020603050405020304" pitchFamily="18" charset="0"/>
                <a:cs typeface="Times New Roman" panose="02020603050405020304" pitchFamily="18" charset="0"/>
              </a:rPr>
              <a:t>Feature Selection - Recursive Feature Elimination</a:t>
            </a:r>
            <a:br>
              <a:rPr lang="en-US" b="1" i="0">
                <a:effectLst/>
                <a:latin typeface="Helvetica Neue"/>
              </a:rPr>
            </a:br>
            <a:endParaRPr lang="en-US"/>
          </a:p>
        </p:txBody>
      </p:sp>
      <p:cxnSp>
        <p:nvCxnSpPr>
          <p:cNvPr id="16" name="Straight Connector 15">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10F3F1-2820-57B7-8AE6-17523DF2E37A}"/>
              </a:ext>
            </a:extLst>
          </p:cNvPr>
          <p:cNvSpPr>
            <a:spLocks noGrp="1"/>
          </p:cNvSpPr>
          <p:nvPr>
            <p:ph idx="1"/>
          </p:nvPr>
        </p:nvSpPr>
        <p:spPr>
          <a:xfrm>
            <a:off x="4984750" y="540000"/>
            <a:ext cx="6107460" cy="2484000"/>
          </a:xfrm>
        </p:spPr>
        <p:txBody>
          <a:bodyPr anchor="ctr">
            <a:noAutofit/>
          </a:bodyPr>
          <a:lstStyle/>
          <a:p>
            <a:pPr>
              <a:lnSpc>
                <a:spcPct val="140000"/>
              </a:lnSpc>
              <a:buClr>
                <a:schemeClr val="accent4">
                  <a:lumMod val="75000"/>
                </a:schemeClr>
              </a:buClr>
              <a:buFont typeface="Courier New" panose="02070309020205020404" pitchFamily="49" charset="0"/>
              <a:buChar char="o"/>
            </a:pPr>
            <a:r>
              <a:rPr lang="en-US" sz="1200" b="1" dirty="0" err="1">
                <a:latin typeface="Times New Roman" panose="02020603050405020304" pitchFamily="18" charset="0"/>
                <a:cs typeface="Times New Roman" panose="02020603050405020304" pitchFamily="18" charset="0"/>
              </a:rPr>
              <a:t>Maintennt</a:t>
            </a:r>
            <a:r>
              <a:rPr lang="en-US" sz="1200" b="1" dirty="0">
                <a:latin typeface="Times New Roman" panose="02020603050405020304" pitchFamily="18" charset="0"/>
                <a:cs typeface="Times New Roman" panose="02020603050405020304" pitchFamily="18" charset="0"/>
              </a:rPr>
              <a:t> que nous </a:t>
            </a:r>
            <a:r>
              <a:rPr lang="en-US" sz="1200" b="1" dirty="0" err="1">
                <a:latin typeface="Times New Roman" panose="02020603050405020304" pitchFamily="18" charset="0"/>
                <a:cs typeface="Times New Roman" panose="02020603050405020304" pitchFamily="18" charset="0"/>
              </a:rPr>
              <a:t>avons</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testé</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ces</a:t>
            </a:r>
            <a:r>
              <a:rPr lang="en-US" sz="1200" b="1" dirty="0">
                <a:latin typeface="Times New Roman" panose="02020603050405020304" pitchFamily="18" charset="0"/>
                <a:cs typeface="Times New Roman" panose="02020603050405020304" pitchFamily="18" charset="0"/>
              </a:rPr>
              <a:t> 3 </a:t>
            </a:r>
            <a:r>
              <a:rPr lang="en-US" sz="1200" b="1" dirty="0" err="1">
                <a:latin typeface="Times New Roman" panose="02020603050405020304" pitchFamily="18" charset="0"/>
                <a:cs typeface="Times New Roman" panose="02020603050405020304" pitchFamily="18" charset="0"/>
              </a:rPr>
              <a:t>modèles</a:t>
            </a:r>
            <a:r>
              <a:rPr lang="en-US" sz="1200" b="1" dirty="0">
                <a:latin typeface="Times New Roman" panose="02020603050405020304" pitchFamily="18" charset="0"/>
                <a:cs typeface="Times New Roman" panose="02020603050405020304" pitchFamily="18" charset="0"/>
              </a:rPr>
              <a:t>: on </a:t>
            </a:r>
            <a:r>
              <a:rPr lang="en-US" sz="1200" b="1" dirty="0" err="1">
                <a:latin typeface="Times New Roman" panose="02020603050405020304" pitchFamily="18" charset="0"/>
                <a:cs typeface="Times New Roman" panose="02020603050405020304" pitchFamily="18" charset="0"/>
              </a:rPr>
              <a:t>va</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effectuer</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cette</a:t>
            </a:r>
            <a:r>
              <a:rPr lang="en-US" sz="1200" b="1" dirty="0">
                <a:latin typeface="Times New Roman" panose="02020603050405020304" pitchFamily="18" charset="0"/>
                <a:cs typeface="Times New Roman" panose="02020603050405020304" pitchFamily="18" charset="0"/>
              </a:rPr>
              <a:t> étape avec “XGB </a:t>
            </a:r>
            <a:r>
              <a:rPr lang="en-US" sz="1200" b="1" dirty="0" err="1">
                <a:latin typeface="Times New Roman" panose="02020603050405020304" pitchFamily="18" charset="0"/>
                <a:cs typeface="Times New Roman" panose="02020603050405020304" pitchFamily="18" charset="0"/>
              </a:rPr>
              <a:t>classifer</a:t>
            </a:r>
            <a:r>
              <a:rPr lang="en-US" sz="1200" b="1" dirty="0">
                <a:latin typeface="Times New Roman" panose="02020603050405020304" pitchFamily="18" charset="0"/>
                <a:cs typeface="Times New Roman" panose="02020603050405020304" pitchFamily="18" charset="0"/>
              </a:rPr>
              <a:t>”, qui </a:t>
            </a:r>
            <a:r>
              <a:rPr lang="en-US" sz="1200" b="1" dirty="0" err="1">
                <a:latin typeface="Times New Roman" panose="02020603050405020304" pitchFamily="18" charset="0"/>
                <a:cs typeface="Times New Roman" panose="02020603050405020304" pitchFamily="18" charset="0"/>
              </a:rPr>
              <a:t>vont</a:t>
            </a:r>
            <a:r>
              <a:rPr lang="en-US" sz="1200" b="1" dirty="0">
                <a:latin typeface="Times New Roman" panose="02020603050405020304" pitchFamily="18" charset="0"/>
                <a:cs typeface="Times New Roman" panose="02020603050405020304" pitchFamily="18" charset="0"/>
              </a:rPr>
              <a:t> me </a:t>
            </a:r>
            <a:r>
              <a:rPr lang="en-US" sz="1200" b="1" dirty="0" err="1">
                <a:latin typeface="Times New Roman" panose="02020603050405020304" pitchFamily="18" charset="0"/>
                <a:cs typeface="Times New Roman" panose="02020603050405020304" pitchFamily="18" charset="0"/>
              </a:rPr>
              <a:t>permettre</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d’obtenir</a:t>
            </a:r>
            <a:r>
              <a:rPr lang="en-US" sz="1200" b="1" dirty="0">
                <a:latin typeface="Times New Roman" panose="02020603050405020304" pitchFamily="18" charset="0"/>
                <a:cs typeface="Times New Roman" panose="02020603050405020304" pitchFamily="18" charset="0"/>
              </a:rPr>
              <a:t> les </a:t>
            </a:r>
            <a:r>
              <a:rPr lang="en-US" sz="1200" b="1" dirty="0" err="1">
                <a:latin typeface="Times New Roman" panose="02020603050405020304" pitchFamily="18" charset="0"/>
                <a:cs typeface="Times New Roman" panose="02020603050405020304" pitchFamily="18" charset="0"/>
              </a:rPr>
              <a:t>meilleurs</a:t>
            </a:r>
            <a:r>
              <a:rPr lang="en-US" sz="1200" b="1" dirty="0">
                <a:latin typeface="Times New Roman" panose="02020603050405020304" pitchFamily="18" charset="0"/>
                <a:cs typeface="Times New Roman" panose="02020603050405020304" pitchFamily="18" charset="0"/>
              </a:rPr>
              <a:t> performances AUC.</a:t>
            </a:r>
          </a:p>
          <a:p>
            <a:pPr>
              <a:lnSpc>
                <a:spcPct val="140000"/>
              </a:lnSpc>
              <a:buClr>
                <a:schemeClr val="accent4">
                  <a:lumMod val="75000"/>
                </a:schemeClr>
              </a:buClr>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A </a:t>
            </a:r>
            <a:r>
              <a:rPr lang="en-US" sz="1200" b="1" dirty="0" err="1">
                <a:latin typeface="Times New Roman" panose="02020603050405020304" pitchFamily="18" charset="0"/>
                <a:cs typeface="Times New Roman" panose="02020603050405020304" pitchFamily="18" charset="0"/>
              </a:rPr>
              <a:t>ce</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stade</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notre</a:t>
            </a:r>
            <a:r>
              <a:rPr lang="en-US" sz="1200" b="1" dirty="0">
                <a:latin typeface="Times New Roman" panose="02020603050405020304" pitchFamily="18" charset="0"/>
                <a:cs typeface="Times New Roman" panose="02020603050405020304" pitchFamily="18" charset="0"/>
              </a:rPr>
              <a:t> ensemble de </a:t>
            </a:r>
            <a:r>
              <a:rPr lang="en-US" sz="1200" b="1" dirty="0" err="1">
                <a:latin typeface="Times New Roman" panose="02020603050405020304" pitchFamily="18" charset="0"/>
                <a:cs typeface="Times New Roman" panose="02020603050405020304" pitchFamily="18" charset="0"/>
              </a:rPr>
              <a:t>données</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contiennent</a:t>
            </a:r>
            <a:r>
              <a:rPr lang="en-US" sz="1200" b="1" dirty="0">
                <a:latin typeface="Times New Roman" panose="02020603050405020304" pitchFamily="18" charset="0"/>
                <a:cs typeface="Times New Roman" panose="02020603050405020304" pitchFamily="18" charset="0"/>
              </a:rPr>
              <a:t> 309 features</a:t>
            </a:r>
          </a:p>
          <a:p>
            <a:pPr>
              <a:lnSpc>
                <a:spcPct val="140000"/>
              </a:lnSpc>
              <a:buClr>
                <a:schemeClr val="accent4">
                  <a:lumMod val="75000"/>
                </a:schemeClr>
              </a:buClr>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RFECV </a:t>
            </a:r>
            <a:r>
              <a:rPr lang="en-US" sz="1200" b="1" dirty="0" err="1">
                <a:latin typeface="Times New Roman" panose="02020603050405020304" pitchFamily="18" charset="0"/>
                <a:cs typeface="Times New Roman" panose="02020603050405020304" pitchFamily="18" charset="0"/>
              </a:rPr>
              <a:t>appliquera</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une</a:t>
            </a:r>
            <a:r>
              <a:rPr lang="en-US" sz="1200" b="1" dirty="0">
                <a:latin typeface="Times New Roman" panose="02020603050405020304" pitchFamily="18" charset="0"/>
                <a:cs typeface="Times New Roman" panose="02020603050405020304" pitchFamily="18" charset="0"/>
              </a:rPr>
              <a:t> validation </a:t>
            </a:r>
            <a:r>
              <a:rPr lang="en-US" sz="1200" b="1" dirty="0" err="1">
                <a:latin typeface="Times New Roman" panose="02020603050405020304" pitchFamily="18" charset="0"/>
                <a:cs typeface="Times New Roman" panose="02020603050405020304" pitchFamily="18" charset="0"/>
              </a:rPr>
              <a:t>croisée</a:t>
            </a:r>
            <a:r>
              <a:rPr lang="en-US" sz="1200" b="1" dirty="0">
                <a:latin typeface="Times New Roman" panose="02020603050405020304" pitchFamily="18" charset="0"/>
                <a:cs typeface="Times New Roman" panose="02020603050405020304" pitchFamily="18" charset="0"/>
              </a:rPr>
              <a:t> pour </a:t>
            </a:r>
            <a:r>
              <a:rPr lang="en-US" sz="1200" b="1" dirty="0" err="1">
                <a:latin typeface="Times New Roman" panose="02020603050405020304" pitchFamily="18" charset="0"/>
                <a:cs typeface="Times New Roman" panose="02020603050405020304" pitchFamily="18" charset="0"/>
              </a:rPr>
              <a:t>trouver</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l’ensemble</a:t>
            </a:r>
            <a:r>
              <a:rPr lang="en-US" sz="1200" b="1" dirty="0">
                <a:latin typeface="Times New Roman" panose="02020603050405020304" pitchFamily="18" charset="0"/>
                <a:cs typeface="Times New Roman" panose="02020603050405020304" pitchFamily="18" charset="0"/>
              </a:rPr>
              <a:t> des features optimal qui </a:t>
            </a:r>
            <a:r>
              <a:rPr lang="en-US" sz="1200" b="1" dirty="0" err="1">
                <a:latin typeface="Times New Roman" panose="02020603050405020304" pitchFamily="18" charset="0"/>
                <a:cs typeface="Times New Roman" panose="02020603050405020304" pitchFamily="18" charset="0"/>
              </a:rPr>
              <a:t>maximisera</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nos</a:t>
            </a:r>
            <a:r>
              <a:rPr lang="en-US" sz="1200" b="1" dirty="0">
                <a:latin typeface="Times New Roman" panose="02020603050405020304" pitchFamily="18" charset="0"/>
                <a:cs typeface="Times New Roman" panose="02020603050405020304" pitchFamily="18" charset="0"/>
              </a:rPr>
              <a:t> performances</a:t>
            </a:r>
          </a:p>
          <a:p>
            <a:pPr>
              <a:lnSpc>
                <a:spcPct val="140000"/>
              </a:lnSpc>
              <a:buClr>
                <a:schemeClr val="accent4">
                  <a:lumMod val="75000"/>
                </a:schemeClr>
              </a:buClr>
              <a:buFont typeface="Courier New" panose="02070309020205020404" pitchFamily="49" charset="0"/>
              <a:buChar char="o"/>
            </a:pPr>
            <a:r>
              <a:rPr lang="fr-FR" sz="1200" b="1" i="0" dirty="0">
                <a:effectLst/>
                <a:latin typeface="Times New Roman" panose="02020603050405020304" pitchFamily="18" charset="0"/>
                <a:cs typeface="Times New Roman" panose="02020603050405020304" pitchFamily="18" charset="0"/>
              </a:rPr>
              <a:t> Le but est donc d'optimiser la métrique AUC tout en éliminant les </a:t>
            </a:r>
            <a:r>
              <a:rPr lang="fr-FR" sz="1200" b="1" i="0" dirty="0" err="1">
                <a:effectLst/>
                <a:latin typeface="Times New Roman" panose="02020603050405020304" pitchFamily="18" charset="0"/>
                <a:cs typeface="Times New Roman" panose="02020603050405020304" pitchFamily="18" charset="0"/>
              </a:rPr>
              <a:t>features</a:t>
            </a:r>
            <a:r>
              <a:rPr lang="fr-FR" sz="1200" b="1" i="0" dirty="0">
                <a:effectLst/>
                <a:latin typeface="Times New Roman" panose="02020603050405020304" pitchFamily="18" charset="0"/>
                <a:cs typeface="Times New Roman" panose="02020603050405020304" pitchFamily="18" charset="0"/>
              </a:rPr>
              <a:t> les moins importantes.</a:t>
            </a:r>
            <a:endParaRPr lang="en-US" sz="1200" b="1" dirty="0">
              <a:latin typeface="Times New Roman" panose="02020603050405020304" pitchFamily="18" charset="0"/>
              <a:cs typeface="Times New Roman" panose="02020603050405020304" pitchFamily="18" charset="0"/>
            </a:endParaRPr>
          </a:p>
        </p:txBody>
      </p:sp>
      <p:sp useBgFill="1">
        <p:nvSpPr>
          <p:cNvPr id="18" name="Rectangle 17">
            <a:extLst>
              <a:ext uri="{FF2B5EF4-FFF2-40B4-BE49-F238E27FC236}">
                <a16:creationId xmlns:a16="http://schemas.microsoft.com/office/drawing/2014/main" id="{6FB613AD-00EA-4831-B6D3-32608400E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1"/>
            <a:ext cx="12192000" cy="3428999"/>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9" name="Picture 8">
            <a:extLst>
              <a:ext uri="{FF2B5EF4-FFF2-40B4-BE49-F238E27FC236}">
                <a16:creationId xmlns:a16="http://schemas.microsoft.com/office/drawing/2014/main" id="{1BBECBF7-118F-193E-1E1D-B5CF8F9BF518}"/>
              </a:ext>
            </a:extLst>
          </p:cNvPr>
          <p:cNvPicPr>
            <a:picLocks noChangeAspect="1"/>
          </p:cNvPicPr>
          <p:nvPr/>
        </p:nvPicPr>
        <p:blipFill>
          <a:blip r:embed="rId2"/>
          <a:stretch>
            <a:fillRect/>
          </a:stretch>
        </p:blipFill>
        <p:spPr>
          <a:xfrm>
            <a:off x="1717212" y="4016374"/>
            <a:ext cx="8757927" cy="2298955"/>
          </a:xfrm>
          <a:prstGeom prst="rect">
            <a:avLst/>
          </a:prstGeom>
        </p:spPr>
      </p:pic>
    </p:spTree>
    <p:extLst>
      <p:ext uri="{BB962C8B-B14F-4D97-AF65-F5344CB8AC3E}">
        <p14:creationId xmlns:p14="http://schemas.microsoft.com/office/powerpoint/2010/main" val="106311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32FF-72E9-AC2F-6E7E-4CA16EFFFE61}"/>
              </a:ext>
            </a:extLst>
          </p:cNvPr>
          <p:cNvSpPr>
            <a:spLocks noGrp="1"/>
          </p:cNvSpPr>
          <p:nvPr>
            <p:ph type="title"/>
          </p:nvPr>
        </p:nvSpPr>
        <p:spPr/>
        <p:txBody>
          <a:bodyPr/>
          <a:lstStyle/>
          <a:p>
            <a:pPr algn="ctr"/>
            <a:r>
              <a:rPr lang="en-US" b="1" i="1" dirty="0" err="1">
                <a:latin typeface="Times New Roman" panose="02020603050405020304" pitchFamily="18" charset="0"/>
                <a:cs typeface="Times New Roman" panose="02020603050405020304" pitchFamily="18" charset="0"/>
              </a:rPr>
              <a:t>Résultats</a:t>
            </a:r>
            <a:endParaRPr lang="en-US" b="1" i="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078395D-3353-01E3-100C-A6E3F064F940}"/>
              </a:ext>
            </a:extLst>
          </p:cNvPr>
          <p:cNvPicPr>
            <a:picLocks noGrp="1" noChangeAspect="1"/>
          </p:cNvPicPr>
          <p:nvPr>
            <p:ph idx="1"/>
          </p:nvPr>
        </p:nvPicPr>
        <p:blipFill>
          <a:blip r:embed="rId2"/>
          <a:stretch>
            <a:fillRect/>
          </a:stretch>
        </p:blipFill>
        <p:spPr>
          <a:xfrm>
            <a:off x="2720194" y="2157508"/>
            <a:ext cx="7554590" cy="1572449"/>
          </a:xfrm>
        </p:spPr>
      </p:pic>
      <p:pic>
        <p:nvPicPr>
          <p:cNvPr id="6" name="Picture 5">
            <a:extLst>
              <a:ext uri="{FF2B5EF4-FFF2-40B4-BE49-F238E27FC236}">
                <a16:creationId xmlns:a16="http://schemas.microsoft.com/office/drawing/2014/main" id="{DA9F7200-0403-D9B1-46F5-B47EFBAD1ECE}"/>
              </a:ext>
            </a:extLst>
          </p:cNvPr>
          <p:cNvPicPr>
            <a:picLocks noChangeAspect="1"/>
          </p:cNvPicPr>
          <p:nvPr/>
        </p:nvPicPr>
        <p:blipFill>
          <a:blip r:embed="rId3"/>
          <a:stretch>
            <a:fillRect/>
          </a:stretch>
        </p:blipFill>
        <p:spPr>
          <a:xfrm>
            <a:off x="5820774" y="3906859"/>
            <a:ext cx="676715" cy="944962"/>
          </a:xfrm>
          <a:prstGeom prst="rect">
            <a:avLst/>
          </a:prstGeom>
        </p:spPr>
      </p:pic>
      <p:sp>
        <p:nvSpPr>
          <p:cNvPr id="7" name="TextBox 6">
            <a:extLst>
              <a:ext uri="{FF2B5EF4-FFF2-40B4-BE49-F238E27FC236}">
                <a16:creationId xmlns:a16="http://schemas.microsoft.com/office/drawing/2014/main" id="{8680EEC7-60DA-2947-18A5-0588FF02AA1D}"/>
              </a:ext>
            </a:extLst>
          </p:cNvPr>
          <p:cNvSpPr txBox="1"/>
          <p:nvPr/>
        </p:nvSpPr>
        <p:spPr>
          <a:xfrm>
            <a:off x="2926080" y="5181600"/>
            <a:ext cx="6614160" cy="1477328"/>
          </a:xfrm>
          <a:prstGeom prst="rect">
            <a:avLst/>
          </a:prstGeom>
          <a:noFill/>
        </p:spPr>
        <p:txBody>
          <a:bodyPr wrap="square" rtlCol="0">
            <a:spAutoFit/>
          </a:bodyPr>
          <a:lstStyle/>
          <a:p>
            <a:pPr algn="ctr"/>
            <a:r>
              <a:rPr lang="fr-FR" b="1" dirty="0" err="1">
                <a:latin typeface="Times New Roman" panose="02020603050405020304" pitchFamily="18" charset="0"/>
                <a:cs typeface="Times New Roman" panose="02020603050405020304" pitchFamily="18" charset="0"/>
              </a:rPr>
              <a:t>LGBMClassifier</a:t>
            </a:r>
            <a:r>
              <a:rPr lang="fr-FR" b="1" dirty="0">
                <a:latin typeface="Times New Roman" panose="02020603050405020304" pitchFamily="18" charset="0"/>
                <a:cs typeface="Times New Roman" panose="02020603050405020304" pitchFamily="18" charset="0"/>
              </a:rPr>
              <a:t> est le modèle le plus performant selon le couple AUC score/Time. </a:t>
            </a:r>
            <a:r>
              <a:rPr lang="fr-FR" b="1" dirty="0" err="1">
                <a:latin typeface="Times New Roman" panose="02020603050405020304" pitchFamily="18" charset="0"/>
                <a:cs typeface="Times New Roman" panose="02020603050405020304" pitchFamily="18" charset="0"/>
              </a:rPr>
              <a:t>CatBoostClassifier</a:t>
            </a:r>
            <a:r>
              <a:rPr lang="fr-FR" b="1" dirty="0">
                <a:latin typeface="Times New Roman" panose="02020603050405020304" pitchFamily="18" charset="0"/>
                <a:cs typeface="Times New Roman" panose="02020603050405020304" pitchFamily="18" charset="0"/>
              </a:rPr>
              <a:t> nécessite beaucoup plus de temps de calcul, il ne peut pas être retenu dans le contexte métier actuel. </a:t>
            </a:r>
            <a:r>
              <a:rPr lang="fr-FR" b="1" dirty="0" err="1">
                <a:latin typeface="Times New Roman" panose="02020603050405020304" pitchFamily="18" charset="0"/>
                <a:cs typeface="Times New Roman" panose="02020603050405020304" pitchFamily="18" charset="0"/>
              </a:rPr>
              <a:t>XGBClassifier</a:t>
            </a:r>
            <a:r>
              <a:rPr lang="fr-FR" b="1" dirty="0">
                <a:latin typeface="Times New Roman" panose="02020603050405020304" pitchFamily="18" charset="0"/>
                <a:cs typeface="Times New Roman" panose="02020603050405020304" pitchFamily="18" charset="0"/>
              </a:rPr>
              <a:t> est très rapide, il est en effet plus rapide que le </a:t>
            </a:r>
            <a:r>
              <a:rPr lang="fr-FR" b="1" dirty="0" err="1">
                <a:latin typeface="Times New Roman" panose="02020603050405020304" pitchFamily="18" charset="0"/>
                <a:cs typeface="Times New Roman" panose="02020603050405020304" pitchFamily="18" charset="0"/>
              </a:rPr>
              <a:t>LGBMClassifier</a:t>
            </a:r>
            <a:r>
              <a:rPr lang="fr-FR" b="1" dirty="0">
                <a:latin typeface="Times New Roman" panose="02020603050405020304" pitchFamily="18" charset="0"/>
                <a:cs typeface="Times New Roman" panose="02020603050405020304" pitchFamily="18" charset="0"/>
              </a:rPr>
              <a:t> mais avec une baisse de l'AUC score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49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405F2-8098-DB9B-E815-0F5326C023EF}"/>
              </a:ext>
            </a:extLst>
          </p:cNvPr>
          <p:cNvSpPr>
            <a:spLocks noGrp="1"/>
          </p:cNvSpPr>
          <p:nvPr>
            <p:ph type="title"/>
          </p:nvPr>
        </p:nvSpPr>
        <p:spPr>
          <a:xfrm>
            <a:off x="990000" y="945926"/>
            <a:ext cx="3531600" cy="2483074"/>
          </a:xfrm>
        </p:spPr>
        <p:txBody>
          <a:bodyPr anchor="t">
            <a:normAutofit/>
          </a:bodyPr>
          <a:lstStyle/>
          <a:p>
            <a:endParaRPr lang="en-US"/>
          </a:p>
        </p:txBody>
      </p:sp>
      <p:sp>
        <p:nvSpPr>
          <p:cNvPr id="3" name="Content Placeholder 2">
            <a:extLst>
              <a:ext uri="{FF2B5EF4-FFF2-40B4-BE49-F238E27FC236}">
                <a16:creationId xmlns:a16="http://schemas.microsoft.com/office/drawing/2014/main" id="{3B3CBABF-347C-0E2E-4346-13CE679A2890}"/>
              </a:ext>
            </a:extLst>
          </p:cNvPr>
          <p:cNvSpPr>
            <a:spLocks noGrp="1"/>
          </p:cNvSpPr>
          <p:nvPr>
            <p:ph idx="1"/>
          </p:nvPr>
        </p:nvSpPr>
        <p:spPr>
          <a:xfrm>
            <a:off x="2475528" y="523919"/>
            <a:ext cx="9502275" cy="4832975"/>
          </a:xfrm>
        </p:spPr>
        <p:txBody>
          <a:bodyPr>
            <a:normAutofit lnSpcReduction="10000"/>
          </a:bodyPr>
          <a:lstStyle/>
          <a:p>
            <a:pPr>
              <a:lnSpc>
                <a:spcPct val="140000"/>
              </a:lnSpc>
              <a:buClr>
                <a:schemeClr val="accent4">
                  <a:lumMod val="50000"/>
                </a:schemeClr>
              </a:buClr>
              <a:buFont typeface="Wingdings" panose="05000000000000000000" pitchFamily="2" charset="2"/>
              <a:buChar char="v"/>
            </a:pPr>
            <a:r>
              <a:rPr lang="fr-FR" sz="1600" b="0" i="0" dirty="0">
                <a:solidFill>
                  <a:schemeClr val="accent4">
                    <a:lumMod val="75000"/>
                    <a:alpha val="60000"/>
                  </a:schemeClr>
                </a:solidFill>
                <a:effectLst/>
                <a:latin typeface="Times New Roman" panose="02020603050405020304" pitchFamily="18" charset="0"/>
                <a:cs typeface="Times New Roman" panose="02020603050405020304" pitchFamily="18" charset="0"/>
              </a:rPr>
              <a:t>Société financière qui propose des crédits à la consommation pour des personnes ayant peu ou pas du tout d'historique de prêt.</a:t>
            </a:r>
          </a:p>
          <a:p>
            <a:pPr>
              <a:lnSpc>
                <a:spcPct val="140000"/>
              </a:lnSpc>
              <a:buClr>
                <a:schemeClr val="accent4">
                  <a:lumMod val="50000"/>
                </a:schemeClr>
              </a:buClr>
              <a:buFont typeface="Wingdings" panose="05000000000000000000" pitchFamily="2" charset="2"/>
              <a:buChar char="v"/>
            </a:pPr>
            <a:r>
              <a:rPr lang="fr-FR" sz="1600" b="0" i="0" dirty="0">
                <a:solidFill>
                  <a:schemeClr val="accent4">
                    <a:lumMod val="75000"/>
                    <a:alpha val="60000"/>
                  </a:schemeClr>
                </a:solidFill>
                <a:effectLst/>
                <a:latin typeface="Times New Roman" panose="02020603050405020304" pitchFamily="18" charset="0"/>
                <a:cs typeface="Times New Roman" panose="02020603050405020304" pitchFamily="18" charset="0"/>
              </a:rPr>
              <a:t>L’entreprise souhaite </a:t>
            </a:r>
            <a:r>
              <a:rPr lang="fr-FR" sz="1600" b="1" i="0" dirty="0">
                <a:solidFill>
                  <a:schemeClr val="accent4">
                    <a:lumMod val="75000"/>
                    <a:alpha val="60000"/>
                  </a:schemeClr>
                </a:solidFill>
                <a:effectLst/>
                <a:latin typeface="Times New Roman" panose="02020603050405020304" pitchFamily="18" charset="0"/>
                <a:cs typeface="Times New Roman" panose="02020603050405020304" pitchFamily="18" charset="0"/>
              </a:rPr>
              <a:t>développer un modèle de </a:t>
            </a:r>
            <a:r>
              <a:rPr lang="fr-FR" sz="1600" b="1" i="0" dirty="0" err="1">
                <a:solidFill>
                  <a:schemeClr val="accent4">
                    <a:lumMod val="75000"/>
                    <a:alpha val="60000"/>
                  </a:schemeClr>
                </a:solidFill>
                <a:effectLst/>
                <a:latin typeface="Times New Roman" panose="02020603050405020304" pitchFamily="18" charset="0"/>
                <a:cs typeface="Times New Roman" panose="02020603050405020304" pitchFamily="18" charset="0"/>
              </a:rPr>
              <a:t>scoring</a:t>
            </a:r>
            <a:r>
              <a:rPr lang="fr-FR" sz="1600" b="1" i="0" dirty="0">
                <a:solidFill>
                  <a:schemeClr val="accent4">
                    <a:lumMod val="75000"/>
                    <a:alpha val="60000"/>
                  </a:schemeClr>
                </a:solidFill>
                <a:effectLst/>
                <a:latin typeface="Times New Roman" panose="02020603050405020304" pitchFamily="18" charset="0"/>
                <a:cs typeface="Times New Roman" panose="02020603050405020304" pitchFamily="18" charset="0"/>
              </a:rPr>
              <a:t> de la probabilité de défaut de paiement du client</a:t>
            </a:r>
            <a:r>
              <a:rPr lang="fr-FR" sz="1600" b="0" i="0" dirty="0">
                <a:solidFill>
                  <a:schemeClr val="accent4">
                    <a:lumMod val="75000"/>
                    <a:alpha val="60000"/>
                  </a:schemeClr>
                </a:solidFill>
                <a:effectLst/>
                <a:latin typeface="Times New Roman" panose="02020603050405020304" pitchFamily="18" charset="0"/>
                <a:cs typeface="Times New Roman" panose="02020603050405020304" pitchFamily="18" charset="0"/>
              </a:rPr>
              <a:t> pour étayer la décision d'accorder ou non un prêt à un client potentiel en s’appuyant sur des sources de données variées (données comportementales, données provenant d'autres institutions financières, etc.).</a:t>
            </a:r>
          </a:p>
          <a:p>
            <a:pPr>
              <a:lnSpc>
                <a:spcPct val="140000"/>
              </a:lnSpc>
              <a:buClr>
                <a:schemeClr val="accent4">
                  <a:lumMod val="50000"/>
                </a:schemeClr>
              </a:buClr>
              <a:buFont typeface="Wingdings" panose="05000000000000000000" pitchFamily="2" charset="2"/>
              <a:buChar char="v"/>
            </a:pPr>
            <a:r>
              <a:rPr lang="fr-FR" sz="1600" b="0" i="0" dirty="0">
                <a:solidFill>
                  <a:schemeClr val="accent4">
                    <a:lumMod val="75000"/>
                    <a:alpha val="60000"/>
                  </a:schemeClr>
                </a:solidFill>
                <a:effectLst/>
                <a:latin typeface="Times New Roman" panose="02020603050405020304" pitchFamily="18" charset="0"/>
                <a:cs typeface="Times New Roman" panose="02020603050405020304" pitchFamily="18" charset="0"/>
              </a:rPr>
              <a:t>De plus, les chargés de relation client ont fait remonter le fait que les clients sont de plus en plus demandeurs de </a:t>
            </a:r>
            <a:r>
              <a:rPr lang="fr-FR" sz="1600" b="1" i="0" dirty="0">
                <a:solidFill>
                  <a:schemeClr val="accent4">
                    <a:lumMod val="75000"/>
                    <a:alpha val="60000"/>
                  </a:schemeClr>
                </a:solidFill>
                <a:effectLst/>
                <a:latin typeface="Times New Roman" panose="02020603050405020304" pitchFamily="18" charset="0"/>
                <a:cs typeface="Times New Roman" panose="02020603050405020304" pitchFamily="18" charset="0"/>
              </a:rPr>
              <a:t>transparence</a:t>
            </a:r>
            <a:r>
              <a:rPr lang="fr-FR" sz="1600" b="0" i="0" dirty="0">
                <a:solidFill>
                  <a:schemeClr val="accent4">
                    <a:lumMod val="75000"/>
                    <a:alpha val="60000"/>
                  </a:schemeClr>
                </a:solidFill>
                <a:effectLst/>
                <a:latin typeface="Times New Roman" panose="02020603050405020304" pitchFamily="18" charset="0"/>
                <a:cs typeface="Times New Roman" panose="02020603050405020304" pitchFamily="18" charset="0"/>
              </a:rPr>
              <a:t> vis-à-vis des décisions d’octroi de crédit. Cette demande de transparence des clients va tout à fait dans le sens des valeurs que l’entreprise veut incarner.</a:t>
            </a:r>
          </a:p>
          <a:p>
            <a:pPr>
              <a:lnSpc>
                <a:spcPct val="140000"/>
              </a:lnSpc>
              <a:buClr>
                <a:schemeClr val="accent4">
                  <a:lumMod val="50000"/>
                </a:schemeClr>
              </a:buClr>
              <a:buFont typeface="Wingdings" panose="05000000000000000000" pitchFamily="2" charset="2"/>
              <a:buChar char="v"/>
            </a:pPr>
            <a:r>
              <a:rPr lang="fr-FR" sz="1600" b="0" i="0" dirty="0">
                <a:solidFill>
                  <a:schemeClr val="accent4">
                    <a:lumMod val="75000"/>
                    <a:alpha val="60000"/>
                  </a:schemeClr>
                </a:solidFill>
                <a:effectLst/>
                <a:latin typeface="Times New Roman" panose="02020603050405020304" pitchFamily="18" charset="0"/>
                <a:cs typeface="Times New Roman" panose="02020603050405020304" pitchFamily="18" charset="0"/>
              </a:rPr>
              <a:t>Elle décide donc de développer un </a:t>
            </a:r>
            <a:r>
              <a:rPr lang="fr-FR" sz="1600" b="1" i="0" dirty="0" err="1">
                <a:solidFill>
                  <a:schemeClr val="accent4">
                    <a:lumMod val="75000"/>
                    <a:alpha val="60000"/>
                  </a:schemeClr>
                </a:solidFill>
                <a:effectLst/>
                <a:latin typeface="Times New Roman" panose="02020603050405020304" pitchFamily="18" charset="0"/>
                <a:cs typeface="Times New Roman" panose="02020603050405020304" pitchFamily="18" charset="0"/>
              </a:rPr>
              <a:t>dashboard</a:t>
            </a:r>
            <a:r>
              <a:rPr lang="fr-FR" sz="1600" b="1" i="0" dirty="0">
                <a:solidFill>
                  <a:schemeClr val="accent4">
                    <a:lumMod val="75000"/>
                    <a:alpha val="60000"/>
                  </a:schemeClr>
                </a:solidFill>
                <a:effectLst/>
                <a:latin typeface="Times New Roman" panose="02020603050405020304" pitchFamily="18" charset="0"/>
                <a:cs typeface="Times New Roman" panose="02020603050405020304" pitchFamily="18" charset="0"/>
              </a:rPr>
              <a:t> interactif</a:t>
            </a:r>
            <a:r>
              <a:rPr lang="fr-FR" sz="1600" b="0" i="0" dirty="0">
                <a:solidFill>
                  <a:schemeClr val="accent4">
                    <a:lumMod val="75000"/>
                    <a:alpha val="60000"/>
                  </a:schemeClr>
                </a:solidFill>
                <a:effectLst/>
                <a:latin typeface="Times New Roman" panose="02020603050405020304" pitchFamily="18" charset="0"/>
                <a:cs typeface="Times New Roman" panose="02020603050405020304" pitchFamily="18" charset="0"/>
              </a:rPr>
              <a:t> pour que les chargés de relation client puissent à la fois expliquer de façon la plus transparente possible les décisions d’octroi de crédit, mais également permettre à leurs clients de disposer de leurs informations personnelles et de les explorer facilement</a:t>
            </a:r>
            <a:r>
              <a:rPr lang="fr-FR" sz="1100" b="0" i="0" dirty="0">
                <a:effectLst/>
                <a:latin typeface="Helvetica Neue"/>
              </a:rPr>
              <a:t>.</a:t>
            </a:r>
          </a:p>
          <a:p>
            <a:pPr>
              <a:lnSpc>
                <a:spcPct val="140000"/>
              </a:lnSpc>
            </a:pPr>
            <a:endParaRPr lang="en-US" sz="1100" dirty="0"/>
          </a:p>
        </p:txBody>
      </p:sp>
      <p:grpSp>
        <p:nvGrpSpPr>
          <p:cNvPr id="10" name="Group 9">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19" name="Group 18">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5" name="Straight Connector 14">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3" name="Freeform: Shape 12">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Freeform: Shape 13">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2011024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853F-E9E6-01CD-CA77-E82A907FFFBA}"/>
              </a:ext>
            </a:extLst>
          </p:cNvPr>
          <p:cNvSpPr>
            <a:spLocks noGrp="1"/>
          </p:cNvSpPr>
          <p:nvPr>
            <p:ph type="title"/>
          </p:nvPr>
        </p:nvSpPr>
        <p:spPr/>
        <p:txBody>
          <a:bodyPr>
            <a:normAutofit/>
          </a:bodyPr>
          <a:lstStyle/>
          <a:p>
            <a:r>
              <a:rPr lang="en-US" i="1" dirty="0">
                <a:solidFill>
                  <a:schemeClr val="accent5">
                    <a:lumMod val="60000"/>
                    <a:lumOff val="40000"/>
                  </a:schemeClr>
                </a:solidFill>
                <a:latin typeface="Times New Roman" panose="02020603050405020304" pitchFamily="18" charset="0"/>
                <a:cs typeface="Times New Roman" panose="02020603050405020304" pitchFamily="18" charset="0"/>
              </a:rPr>
              <a:t>c. </a:t>
            </a:r>
            <a:r>
              <a:rPr lang="fr-FR" i="1" dirty="0">
                <a:solidFill>
                  <a:schemeClr val="accent5">
                    <a:lumMod val="60000"/>
                    <a:lumOff val="40000"/>
                  </a:schemeClr>
                </a:solidFill>
                <a:latin typeface="Times New Roman" panose="02020603050405020304" pitchFamily="18" charset="0"/>
                <a:cs typeface="Times New Roman" panose="02020603050405020304" pitchFamily="18" charset="0"/>
              </a:rPr>
              <a:t>La fonction coût, l'algorithme d'optimisation et la métrique d'évaluation</a:t>
            </a:r>
            <a:endParaRPr lang="en-US" i="1"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681EA9-3437-7099-1A26-011138B33AB9}"/>
              </a:ext>
            </a:extLst>
          </p:cNvPr>
          <p:cNvSpPr>
            <a:spLocks noGrp="1"/>
          </p:cNvSpPr>
          <p:nvPr>
            <p:ph idx="1"/>
          </p:nvPr>
        </p:nvSpPr>
        <p:spPr/>
        <p:txBody>
          <a:bodyPr>
            <a:noAutofit/>
          </a:bodyPr>
          <a:lstStyle/>
          <a:p>
            <a:pPr>
              <a:buClr>
                <a:schemeClr val="accent4">
                  <a:lumMod val="75000"/>
                </a:schemeClr>
              </a:buClr>
              <a:buFont typeface="Courier New" panose="02070309020205020404" pitchFamily="49" charset="0"/>
              <a:buChar char="o"/>
            </a:pPr>
            <a:r>
              <a:rPr lang="fr-FR" sz="1200" b="1" dirty="0">
                <a:latin typeface="Times New Roman" panose="02020603050405020304" pitchFamily="18" charset="0"/>
                <a:cs typeface="Times New Roman" panose="02020603050405020304" pitchFamily="18" charset="0"/>
              </a:rPr>
              <a:t>La fonction coût sera déterminée par l'analyse des erreurs de prédiction</a:t>
            </a:r>
          </a:p>
          <a:p>
            <a:pPr>
              <a:buClr>
                <a:schemeClr val="accent4">
                  <a:lumMod val="75000"/>
                </a:schemeClr>
              </a:buClr>
              <a:buFont typeface="Courier New" panose="02070309020205020404" pitchFamily="49" charset="0"/>
              <a:buChar char="o"/>
            </a:pPr>
            <a:r>
              <a:rPr lang="fr-FR" sz="1200" b="1" dirty="0">
                <a:latin typeface="Times New Roman" panose="02020603050405020304" pitchFamily="18" charset="0"/>
                <a:cs typeface="Times New Roman" panose="02020603050405020304" pitchFamily="18" charset="0"/>
              </a:rPr>
              <a:t>Perte d'opportunité si le crédit client est refusé à tort, alors qu'il aurait été en mesure d'être remboursé.</a:t>
            </a:r>
          </a:p>
          <a:p>
            <a:pPr>
              <a:buClr>
                <a:schemeClr val="accent4">
                  <a:lumMod val="75000"/>
                </a:schemeClr>
              </a:buClr>
              <a:buFont typeface="Courier New" panose="02070309020205020404" pitchFamily="49" charset="0"/>
              <a:buChar char="o"/>
            </a:pPr>
            <a:r>
              <a:rPr lang="fr-FR" sz="1200" b="1" dirty="0">
                <a:latin typeface="Times New Roman" panose="02020603050405020304" pitchFamily="18" charset="0"/>
                <a:cs typeface="Times New Roman" panose="02020603050405020304" pitchFamily="18" charset="0"/>
              </a:rPr>
              <a:t>Perte réelle si le crédit client accepté se transforme en défaut de paiement.</a:t>
            </a:r>
          </a:p>
          <a:p>
            <a:pPr>
              <a:buClr>
                <a:schemeClr val="accent4">
                  <a:lumMod val="75000"/>
                </a:schemeClr>
              </a:buClr>
              <a:buFont typeface="Courier New" panose="02070309020205020404" pitchFamily="49" charset="0"/>
              <a:buChar char="o"/>
            </a:pPr>
            <a:r>
              <a:rPr lang="fr-FR" sz="1200" b="1" dirty="0">
                <a:latin typeface="Times New Roman" panose="02020603050405020304" pitchFamily="18" charset="0"/>
                <a:cs typeface="Times New Roman" panose="02020603050405020304" pitchFamily="18" charset="0"/>
              </a:rPr>
              <a:t>Ainsi, les pertes d'un crédit en raison d'une mauvaise classification dépendront des probabilités Faux Positifs et Faux Négatifs.</a:t>
            </a:r>
          </a:p>
          <a:p>
            <a:pPr>
              <a:buClr>
                <a:schemeClr val="accent4">
                  <a:lumMod val="75000"/>
                </a:schemeClr>
              </a:buClr>
              <a:buFont typeface="Courier New" panose="02070309020205020404" pitchFamily="49" charset="0"/>
              <a:buChar char="o"/>
            </a:pPr>
            <a:r>
              <a:rPr lang="fr-FR" sz="1200" b="1" dirty="0">
                <a:latin typeface="Times New Roman" panose="02020603050405020304" pitchFamily="18" charset="0"/>
                <a:cs typeface="Times New Roman" panose="02020603050405020304" pitchFamily="18" charset="0"/>
              </a:rPr>
              <a:t>L'idée est d'éviter les clients avec un fort risque de défaut. Il est donc nécessaire de pénaliser les FP et FN cités précédemment. Pour réduire ce </a:t>
            </a:r>
            <a:r>
              <a:rPr lang="fr-FR" sz="1200" b="1" dirty="0" err="1">
                <a:latin typeface="Times New Roman" panose="02020603050405020304" pitchFamily="18" charset="0"/>
                <a:cs typeface="Times New Roman" panose="02020603050405020304" pitchFamily="18" charset="0"/>
              </a:rPr>
              <a:t>rique</a:t>
            </a:r>
            <a:r>
              <a:rPr lang="fr-FR" sz="1200" b="1" dirty="0">
                <a:latin typeface="Times New Roman" panose="02020603050405020304" pitchFamily="18" charset="0"/>
                <a:cs typeface="Times New Roman" panose="02020603050405020304" pitchFamily="18" charset="0"/>
              </a:rPr>
              <a:t> de perte financière, il faut maximiser deux critères </a:t>
            </a:r>
            <a:r>
              <a:rPr lang="fr-FR" sz="1200" b="1" dirty="0" err="1">
                <a:latin typeface="Times New Roman" panose="02020603050405020304" pitchFamily="18" charset="0"/>
                <a:cs typeface="Times New Roman" panose="02020603050405020304" pitchFamily="18" charset="0"/>
              </a:rPr>
              <a:t>Recall</a:t>
            </a:r>
            <a:r>
              <a:rPr lang="fr-FR" sz="1200" b="1" dirty="0">
                <a:latin typeface="Times New Roman" panose="02020603050405020304" pitchFamily="18" charset="0"/>
                <a:cs typeface="Times New Roman" panose="02020603050405020304" pitchFamily="18" charset="0"/>
              </a:rPr>
              <a:t> et </a:t>
            </a:r>
            <a:r>
              <a:rPr lang="fr-FR" sz="1200" b="1" dirty="0" err="1">
                <a:latin typeface="Times New Roman" panose="02020603050405020304" pitchFamily="18" charset="0"/>
                <a:cs typeface="Times New Roman" panose="02020603050405020304" pitchFamily="18" charset="0"/>
              </a:rPr>
              <a:t>Precision</a:t>
            </a:r>
            <a:r>
              <a:rPr lang="fr-FR" sz="1200" b="1" dirty="0">
                <a:latin typeface="Times New Roman" panose="02020603050405020304" pitchFamily="18" charset="0"/>
                <a:cs typeface="Times New Roman" panose="02020603050405020304" pitchFamily="18" charset="0"/>
              </a:rPr>
              <a:t>.</a:t>
            </a:r>
          </a:p>
          <a:p>
            <a:pPr>
              <a:buClr>
                <a:schemeClr val="accent4">
                  <a:lumMod val="75000"/>
                </a:schemeClr>
              </a:buClr>
              <a:buFont typeface="Courier New" panose="02070309020205020404" pitchFamily="49" charset="0"/>
              <a:buChar char="o"/>
            </a:pPr>
            <a:endParaRPr lang="en-US" sz="1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820D73-17A7-0B98-CD95-AE248BCCF493}"/>
              </a:ext>
            </a:extLst>
          </p:cNvPr>
          <p:cNvPicPr>
            <a:picLocks noChangeAspect="1"/>
          </p:cNvPicPr>
          <p:nvPr/>
        </p:nvPicPr>
        <p:blipFill>
          <a:blip r:embed="rId2"/>
          <a:stretch>
            <a:fillRect/>
          </a:stretch>
        </p:blipFill>
        <p:spPr>
          <a:xfrm>
            <a:off x="3520205" y="4136834"/>
            <a:ext cx="7097297" cy="2004886"/>
          </a:xfrm>
          <a:prstGeom prst="rect">
            <a:avLst/>
          </a:prstGeom>
        </p:spPr>
      </p:pic>
    </p:spTree>
    <p:extLst>
      <p:ext uri="{BB962C8B-B14F-4D97-AF65-F5344CB8AC3E}">
        <p14:creationId xmlns:p14="http://schemas.microsoft.com/office/powerpoint/2010/main" val="424900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1767-C821-8FF9-016B-540EA603DC35}"/>
              </a:ext>
            </a:extLst>
          </p:cNvPr>
          <p:cNvSpPr>
            <a:spLocks noGrp="1"/>
          </p:cNvSpPr>
          <p:nvPr>
            <p:ph type="title"/>
          </p:nvPr>
        </p:nvSpPr>
        <p:spPr/>
        <p:txBody>
          <a:bodyPr/>
          <a:lstStyle/>
          <a:p>
            <a:pPr algn="ctr"/>
            <a:r>
              <a:rPr lang="da-DK" b="1" i="1" dirty="0">
                <a:latin typeface="Times New Roman" panose="02020603050405020304" pitchFamily="18" charset="0"/>
                <a:cs typeface="Times New Roman" panose="02020603050405020304" pitchFamily="18" charset="0"/>
              </a:rPr>
              <a:t>Hyperparameters tunning - Hyperopt et AUC score</a:t>
            </a:r>
            <a:endParaRPr lang="en-US"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76823-C722-6154-A10F-D267A29B0063}"/>
              </a:ext>
            </a:extLst>
          </p:cNvPr>
          <p:cNvSpPr>
            <a:spLocks noGrp="1"/>
          </p:cNvSpPr>
          <p:nvPr>
            <p:ph idx="1"/>
          </p:nvPr>
        </p:nvSpPr>
        <p:spPr>
          <a:xfrm>
            <a:off x="989400" y="1685925"/>
            <a:ext cx="10213200" cy="4227195"/>
          </a:xfrm>
        </p:spPr>
        <p:txBody>
          <a:bodyPr/>
          <a:lstStyle/>
          <a:p>
            <a:pPr>
              <a:buClr>
                <a:schemeClr val="accent4"/>
              </a:buClr>
              <a:buFont typeface="Arial" panose="020B0604020202020204" pitchFamily="34" charset="0"/>
              <a:buChar char="•"/>
            </a:pPr>
            <a:r>
              <a:rPr lang="fr-FR" dirty="0">
                <a:solidFill>
                  <a:schemeClr val="accent4">
                    <a:lumMod val="50000"/>
                    <a:alpha val="60000"/>
                  </a:schemeClr>
                </a:solidFill>
                <a:latin typeface="Times New Roman" panose="02020603050405020304" pitchFamily="18" charset="0"/>
                <a:cs typeface="Times New Roman" panose="02020603050405020304" pitchFamily="18" charset="0"/>
              </a:rPr>
              <a:t>Choisir les hyperparamètres appropriés est nécessaire pour affiner et booster les performances d'un algorithme d’apprentissage automatique. La métrique utilisée dans le contexte de notre classification binaire sera l'AUC score.</a:t>
            </a:r>
          </a:p>
          <a:p>
            <a:pPr>
              <a:buClr>
                <a:schemeClr val="accent4"/>
              </a:buClr>
              <a:buFont typeface="Arial" panose="020B0604020202020204" pitchFamily="34" charset="0"/>
              <a:buChar char="•"/>
            </a:pPr>
            <a:endParaRPr lang="fr-FR" dirty="0">
              <a:solidFill>
                <a:schemeClr val="accent4">
                  <a:lumMod val="50000"/>
                  <a:alpha val="60000"/>
                </a:schemeClr>
              </a:solidFill>
              <a:latin typeface="Times New Roman" panose="02020603050405020304" pitchFamily="18" charset="0"/>
              <a:cs typeface="Times New Roman" panose="02020603050405020304" pitchFamily="18" charset="0"/>
            </a:endParaRPr>
          </a:p>
          <a:p>
            <a:pPr>
              <a:buClr>
                <a:schemeClr val="accent4"/>
              </a:buClr>
              <a:buFont typeface="Arial" panose="020B0604020202020204" pitchFamily="34" charset="0"/>
              <a:buChar char="•"/>
            </a:pPr>
            <a:r>
              <a:rPr lang="fr-FR" dirty="0" err="1">
                <a:solidFill>
                  <a:schemeClr val="accent4">
                    <a:lumMod val="50000"/>
                    <a:alpha val="60000"/>
                  </a:schemeClr>
                </a:solidFill>
                <a:latin typeface="Times New Roman" panose="02020603050405020304" pitchFamily="18" charset="0"/>
                <a:cs typeface="Times New Roman" panose="02020603050405020304" pitchFamily="18" charset="0"/>
              </a:rPr>
              <a:t>Grid</a:t>
            </a:r>
            <a:r>
              <a:rPr lang="fr-FR" dirty="0">
                <a:solidFill>
                  <a:schemeClr val="accent4">
                    <a:lumMod val="50000"/>
                    <a:alpha val="60000"/>
                  </a:schemeClr>
                </a:solidFill>
                <a:latin typeface="Times New Roman" panose="02020603050405020304" pitchFamily="18" charset="0"/>
                <a:cs typeface="Times New Roman" panose="02020603050405020304" pitchFamily="18" charset="0"/>
              </a:rPr>
              <a:t> </a:t>
            </a:r>
            <a:r>
              <a:rPr lang="fr-FR" dirty="0" err="1">
                <a:solidFill>
                  <a:schemeClr val="accent4">
                    <a:lumMod val="50000"/>
                    <a:alpha val="60000"/>
                  </a:schemeClr>
                </a:solidFill>
                <a:latin typeface="Times New Roman" panose="02020603050405020304" pitchFamily="18" charset="0"/>
                <a:cs typeface="Times New Roman" panose="02020603050405020304" pitchFamily="18" charset="0"/>
              </a:rPr>
              <a:t>Search</a:t>
            </a:r>
            <a:r>
              <a:rPr lang="fr-FR" dirty="0">
                <a:solidFill>
                  <a:schemeClr val="accent4">
                    <a:lumMod val="50000"/>
                    <a:alpha val="60000"/>
                  </a:schemeClr>
                </a:solidFill>
                <a:latin typeface="Times New Roman" panose="02020603050405020304" pitchFamily="18" charset="0"/>
                <a:cs typeface="Times New Roman" panose="02020603050405020304" pitchFamily="18" charset="0"/>
              </a:rPr>
              <a:t> ou </a:t>
            </a:r>
            <a:r>
              <a:rPr lang="fr-FR" dirty="0" err="1">
                <a:solidFill>
                  <a:schemeClr val="accent4">
                    <a:lumMod val="50000"/>
                    <a:alpha val="60000"/>
                  </a:schemeClr>
                </a:solidFill>
                <a:latin typeface="Times New Roman" panose="02020603050405020304" pitchFamily="18" charset="0"/>
                <a:cs typeface="Times New Roman" panose="02020603050405020304" pitchFamily="18" charset="0"/>
              </a:rPr>
              <a:t>Random</a:t>
            </a:r>
            <a:r>
              <a:rPr lang="fr-FR" dirty="0">
                <a:solidFill>
                  <a:schemeClr val="accent4">
                    <a:lumMod val="50000"/>
                    <a:alpha val="60000"/>
                  </a:schemeClr>
                </a:solidFill>
                <a:latin typeface="Times New Roman" panose="02020603050405020304" pitchFamily="18" charset="0"/>
                <a:cs typeface="Times New Roman" panose="02020603050405020304" pitchFamily="18" charset="0"/>
              </a:rPr>
              <a:t> </a:t>
            </a:r>
            <a:r>
              <a:rPr lang="fr-FR" dirty="0" err="1">
                <a:solidFill>
                  <a:schemeClr val="accent4">
                    <a:lumMod val="50000"/>
                    <a:alpha val="60000"/>
                  </a:schemeClr>
                </a:solidFill>
                <a:latin typeface="Times New Roman" panose="02020603050405020304" pitchFamily="18" charset="0"/>
                <a:cs typeface="Times New Roman" panose="02020603050405020304" pitchFamily="18" charset="0"/>
              </a:rPr>
              <a:t>Search</a:t>
            </a:r>
            <a:r>
              <a:rPr lang="fr-FR" dirty="0">
                <a:solidFill>
                  <a:schemeClr val="accent4">
                    <a:lumMod val="50000"/>
                    <a:alpha val="60000"/>
                  </a:schemeClr>
                </a:solidFill>
                <a:latin typeface="Times New Roman" panose="02020603050405020304" pitchFamily="18" charset="0"/>
                <a:cs typeface="Times New Roman" panose="02020603050405020304" pitchFamily="18" charset="0"/>
              </a:rPr>
              <a:t> étaient également une alternative possible, à la différence d'</a:t>
            </a:r>
            <a:r>
              <a:rPr lang="fr-FR" dirty="0" err="1">
                <a:solidFill>
                  <a:schemeClr val="accent4">
                    <a:lumMod val="50000"/>
                    <a:alpha val="60000"/>
                  </a:schemeClr>
                </a:solidFill>
                <a:latin typeface="Times New Roman" panose="02020603050405020304" pitchFamily="18" charset="0"/>
                <a:cs typeface="Times New Roman" panose="02020603050405020304" pitchFamily="18" charset="0"/>
              </a:rPr>
              <a:t>Hyperopt</a:t>
            </a:r>
            <a:r>
              <a:rPr lang="fr-FR" dirty="0">
                <a:solidFill>
                  <a:schemeClr val="accent4">
                    <a:lumMod val="50000"/>
                    <a:alpha val="60000"/>
                  </a:schemeClr>
                </a:solidFill>
                <a:latin typeface="Times New Roman" panose="02020603050405020304" pitchFamily="18" charset="0"/>
                <a:cs typeface="Times New Roman" panose="02020603050405020304" pitchFamily="18" charset="0"/>
              </a:rPr>
              <a:t> une "méthode basique" ne permet pas de traiter un large espace de paramètres, ici très largement privilégié</a:t>
            </a:r>
            <a:endParaRPr lang="en-US" dirty="0">
              <a:solidFill>
                <a:schemeClr val="accent4">
                  <a:lumMod val="50000"/>
                  <a:alpha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952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FDC27-54F5-4CC9-6D09-FF4279423D37}"/>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b="1" i="1" kern="1200" cap="none" spc="0" baseline="0">
                <a:solidFill>
                  <a:schemeClr val="tx1"/>
                </a:solidFill>
                <a:latin typeface="+mj-lt"/>
                <a:ea typeface="+mj-ea"/>
                <a:cs typeface="+mj-cs"/>
              </a:rPr>
              <a:t>Résultats finaux</a:t>
            </a:r>
          </a:p>
        </p:txBody>
      </p:sp>
      <p:sp>
        <p:nvSpPr>
          <p:cNvPr id="6" name="TextBox 5">
            <a:extLst>
              <a:ext uri="{FF2B5EF4-FFF2-40B4-BE49-F238E27FC236}">
                <a16:creationId xmlns:a16="http://schemas.microsoft.com/office/drawing/2014/main" id="{B61A4A83-69C2-2331-550F-70857D4DF729}"/>
              </a:ext>
            </a:extLst>
          </p:cNvPr>
          <p:cNvSpPr txBox="1"/>
          <p:nvPr/>
        </p:nvSpPr>
        <p:spPr>
          <a:xfrm>
            <a:off x="990000" y="2361601"/>
            <a:ext cx="4078800" cy="3416900"/>
          </a:xfrm>
          <a:prstGeom prst="rect">
            <a:avLst/>
          </a:prstGeom>
        </p:spPr>
        <p:txBody>
          <a:bodyPr vert="horz" lIns="91440" tIns="45720" rIns="91440" bIns="45720" rtlCol="0">
            <a:normAutofit/>
          </a:bodyPr>
          <a:lstStyle/>
          <a:p>
            <a:pPr>
              <a:lnSpc>
                <a:spcPct val="140000"/>
              </a:lnSpc>
              <a:spcAft>
                <a:spcPts val="600"/>
              </a:spcAft>
            </a:pPr>
            <a:r>
              <a:rPr lang="en-US" sz="1100" b="0" i="0" spc="50">
                <a:solidFill>
                  <a:schemeClr val="tx1">
                    <a:alpha val="60000"/>
                  </a:schemeClr>
                </a:solidFill>
                <a:effectLst/>
              </a:rPr>
              <a:t>La fonction coût permet de pénaliser les erreurs de prédiction qui peuvent coûter chères à l'entreprise:</a:t>
            </a:r>
          </a:p>
          <a:p>
            <a:pPr>
              <a:lnSpc>
                <a:spcPct val="140000"/>
              </a:lnSpc>
              <a:spcAft>
                <a:spcPts val="600"/>
              </a:spcAft>
            </a:pPr>
            <a:endParaRPr lang="en-US" sz="1100" b="0" i="0" spc="50">
              <a:solidFill>
                <a:schemeClr val="tx1">
                  <a:alpha val="60000"/>
                </a:schemeClr>
              </a:solidFill>
              <a:effectLst/>
            </a:endParaRPr>
          </a:p>
          <a:p>
            <a:pPr>
              <a:lnSpc>
                <a:spcPct val="140000"/>
              </a:lnSpc>
              <a:spcAft>
                <a:spcPts val="600"/>
              </a:spcAft>
              <a:buFont typeface="Arial" panose="020B0604020202020204" pitchFamily="34" charset="0"/>
              <a:buChar char="•"/>
            </a:pPr>
            <a:r>
              <a:rPr lang="en-US" sz="1100" b="0" i="0" spc="50">
                <a:solidFill>
                  <a:schemeClr val="tx1">
                    <a:alpha val="60000"/>
                  </a:schemeClr>
                </a:solidFill>
                <a:effectLst/>
              </a:rPr>
              <a:t>Le taux de faux positifs est de </a:t>
            </a:r>
            <a:r>
              <a:rPr lang="en-US" sz="1100" b="1" i="0" spc="50">
                <a:solidFill>
                  <a:schemeClr val="tx1">
                    <a:alpha val="60000"/>
                  </a:schemeClr>
                </a:solidFill>
                <a:effectLst/>
              </a:rPr>
              <a:t>0.24%, </a:t>
            </a:r>
            <a:r>
              <a:rPr lang="en-US" sz="1100" b="0" i="0" spc="50">
                <a:solidFill>
                  <a:schemeClr val="tx1">
                    <a:alpha val="60000"/>
                  </a:schemeClr>
                </a:solidFill>
                <a:effectLst/>
              </a:rPr>
              <a:t>ce qui signifie que </a:t>
            </a:r>
            <a:r>
              <a:rPr lang="en-US" sz="1100" b="1" i="0" spc="50">
                <a:solidFill>
                  <a:schemeClr val="tx1">
                    <a:alpha val="60000"/>
                  </a:schemeClr>
                </a:solidFill>
                <a:effectLst/>
              </a:rPr>
              <a:t>0.24% </a:t>
            </a:r>
            <a:r>
              <a:rPr lang="en-US" sz="1100" b="0" i="0" spc="50">
                <a:solidFill>
                  <a:schemeClr val="tx1">
                    <a:alpha val="60000"/>
                  </a:schemeClr>
                </a:solidFill>
                <a:effectLst/>
              </a:rPr>
              <a:t>des échantillons qui sont réellement négatifs ont été classés à tort comme positifs par le modèle.</a:t>
            </a:r>
          </a:p>
          <a:p>
            <a:pPr>
              <a:lnSpc>
                <a:spcPct val="140000"/>
              </a:lnSpc>
              <a:spcAft>
                <a:spcPts val="600"/>
              </a:spcAft>
            </a:pPr>
            <a:endParaRPr lang="en-US" sz="1100" b="0" i="0" spc="50">
              <a:solidFill>
                <a:schemeClr val="tx1">
                  <a:alpha val="60000"/>
                </a:schemeClr>
              </a:solidFill>
              <a:effectLst/>
            </a:endParaRPr>
          </a:p>
          <a:p>
            <a:pPr>
              <a:lnSpc>
                <a:spcPct val="140000"/>
              </a:lnSpc>
              <a:spcAft>
                <a:spcPts val="600"/>
              </a:spcAft>
              <a:buFont typeface="Arial" panose="020B0604020202020204" pitchFamily="34" charset="0"/>
              <a:buChar char="•"/>
            </a:pPr>
            <a:r>
              <a:rPr lang="en-US" sz="1100" b="0" i="0" spc="50">
                <a:solidFill>
                  <a:schemeClr val="tx1">
                    <a:alpha val="60000"/>
                  </a:schemeClr>
                </a:solidFill>
                <a:effectLst/>
              </a:rPr>
              <a:t>Le taux de faux négatifs est de </a:t>
            </a:r>
            <a:r>
              <a:rPr lang="en-US" sz="1100" b="1" i="0" spc="50">
                <a:solidFill>
                  <a:schemeClr val="tx1">
                    <a:alpha val="60000"/>
                  </a:schemeClr>
                </a:solidFill>
                <a:effectLst/>
              </a:rPr>
              <a:t>7.77%, </a:t>
            </a:r>
            <a:r>
              <a:rPr lang="en-US" sz="1100" b="0" i="0" spc="50">
                <a:solidFill>
                  <a:schemeClr val="tx1">
                    <a:alpha val="60000"/>
                  </a:schemeClr>
                </a:solidFill>
                <a:effectLst/>
              </a:rPr>
              <a:t>ce qui signifie que </a:t>
            </a:r>
            <a:r>
              <a:rPr lang="en-US" sz="1100" b="1" i="0" spc="50">
                <a:solidFill>
                  <a:schemeClr val="tx1">
                    <a:alpha val="60000"/>
                  </a:schemeClr>
                </a:solidFill>
                <a:effectLst/>
              </a:rPr>
              <a:t>7.77% </a:t>
            </a:r>
            <a:r>
              <a:rPr lang="en-US" sz="1100" b="0" i="0" spc="50">
                <a:solidFill>
                  <a:schemeClr val="tx1">
                    <a:alpha val="60000"/>
                  </a:schemeClr>
                </a:solidFill>
                <a:effectLst/>
              </a:rPr>
              <a:t>des échantillons qui sont réellement positifs ont été classés à tort comme négatifs par le modèle.</a:t>
            </a:r>
          </a:p>
          <a:p>
            <a:pPr>
              <a:lnSpc>
                <a:spcPct val="140000"/>
              </a:lnSpc>
              <a:spcAft>
                <a:spcPts val="600"/>
              </a:spcAft>
            </a:pPr>
            <a:endParaRPr lang="en-US" sz="1100" spc="50">
              <a:solidFill>
                <a:schemeClr val="tx1">
                  <a:alpha val="60000"/>
                </a:schemeClr>
              </a:solidFill>
            </a:endParaRPr>
          </a:p>
        </p:txBody>
      </p:sp>
      <p:cxnSp>
        <p:nvCxnSpPr>
          <p:cNvPr id="27" name="Straight Connector 26">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AD037733-EDB8-A4A9-846C-BA110940948D}"/>
              </a:ext>
            </a:extLst>
          </p:cNvPr>
          <p:cNvPicPr>
            <a:picLocks noGrp="1" noChangeAspect="1"/>
          </p:cNvPicPr>
          <p:nvPr>
            <p:ph idx="1"/>
          </p:nvPr>
        </p:nvPicPr>
        <p:blipFill rotWithShape="1">
          <a:blip r:embed="rId2"/>
          <a:srcRect r="4040"/>
          <a:stretch/>
        </p:blipFill>
        <p:spPr>
          <a:xfrm>
            <a:off x="6651127" y="1050434"/>
            <a:ext cx="4999885" cy="4754476"/>
          </a:xfrm>
          <a:prstGeom prst="rect">
            <a:avLst/>
          </a:prstGeom>
        </p:spPr>
      </p:pic>
    </p:spTree>
    <p:extLst>
      <p:ext uri="{BB962C8B-B14F-4D97-AF65-F5344CB8AC3E}">
        <p14:creationId xmlns:p14="http://schemas.microsoft.com/office/powerpoint/2010/main" val="2937746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F5251-2746-2C64-3CD6-4B41B283321A}"/>
              </a:ext>
            </a:extLst>
          </p:cNvPr>
          <p:cNvSpPr>
            <a:spLocks noGrp="1"/>
          </p:cNvSpPr>
          <p:nvPr>
            <p:ph type="title"/>
          </p:nvPr>
        </p:nvSpPr>
        <p:spPr>
          <a:xfrm>
            <a:off x="539750" y="536575"/>
            <a:ext cx="3892550" cy="1453003"/>
          </a:xfrm>
        </p:spPr>
        <p:txBody>
          <a:bodyPr wrap="square" anchor="b">
            <a:normAutofit/>
          </a:bodyPr>
          <a:lstStyle/>
          <a:p>
            <a:pPr algn="ctr">
              <a:lnSpc>
                <a:spcPct val="90000"/>
              </a:lnSpc>
            </a:pPr>
            <a:r>
              <a:rPr lang="en-US" dirty="0" err="1"/>
              <a:t>Présentation</a:t>
            </a:r>
            <a:r>
              <a:rPr lang="en-US" dirty="0"/>
              <a:t> de </a:t>
            </a:r>
            <a:r>
              <a:rPr lang="en-US" dirty="0" err="1"/>
              <a:t>l’analyse</a:t>
            </a:r>
            <a:r>
              <a:rPr lang="en-US" dirty="0"/>
              <a:t> du data drift</a:t>
            </a:r>
            <a:br>
              <a:rPr lang="en-US" dirty="0"/>
            </a:br>
            <a:endParaRPr lang="en-US"/>
          </a:p>
        </p:txBody>
      </p:sp>
      <p:cxnSp>
        <p:nvCxnSpPr>
          <p:cNvPr id="11" name="Straight Connector 10">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83ABF6-6541-B9F2-B858-516BACCB889D}"/>
              </a:ext>
            </a:extLst>
          </p:cNvPr>
          <p:cNvSpPr>
            <a:spLocks noGrp="1"/>
          </p:cNvSpPr>
          <p:nvPr>
            <p:ph idx="1"/>
          </p:nvPr>
        </p:nvSpPr>
        <p:spPr>
          <a:xfrm>
            <a:off x="219075" y="1989577"/>
            <a:ext cx="4581525" cy="4725547"/>
          </a:xfrm>
        </p:spPr>
        <p:txBody>
          <a:bodyPr>
            <a:normAutofit/>
          </a:bodyPr>
          <a:lstStyle/>
          <a:p>
            <a:pPr>
              <a:lnSpc>
                <a:spcPct val="140000"/>
              </a:lnSpc>
            </a:pPr>
            <a:r>
              <a:rPr lang="fr-FR" sz="1400" dirty="0">
                <a:latin typeface="Times New Roman" panose="02020603050405020304" pitchFamily="18" charset="0"/>
                <a:cs typeface="Times New Roman" panose="02020603050405020304" pitchFamily="18" charset="0"/>
              </a:rPr>
              <a:t>L</a:t>
            </a:r>
            <a:r>
              <a:rPr lang="fr-FR" sz="1400" b="0" i="0" dirty="0">
                <a:effectLst/>
                <a:latin typeface="Times New Roman" panose="02020603050405020304" pitchFamily="18" charset="0"/>
                <a:cs typeface="Times New Roman" panose="02020603050405020304" pitchFamily="18" charset="0"/>
              </a:rPr>
              <a:t>e suivi de la dérive des données est essentiel pour maintenir la qualité et la pertinence d'un tableau de bord Dash. Il permet de garantir que les informations présentées aux utilisateurs sont à jour et précises, ce qui est crucial pour prendre des décisions éclairées et pour répondre aux besoins des utilisateurs du tableau de bord.</a:t>
            </a:r>
            <a:endParaRPr lang="en-US" sz="1400" dirty="0">
              <a:latin typeface="Times New Roman" panose="02020603050405020304" pitchFamily="18" charset="0"/>
              <a:cs typeface="Times New Roman" panose="02020603050405020304" pitchFamily="18" charset="0"/>
            </a:endParaRPr>
          </a:p>
        </p:txBody>
      </p:sp>
      <p:pic>
        <p:nvPicPr>
          <p:cNvPr id="5" name="Picture 4" descr="gros plan d’un doigt d’homme sur des graphiques de marché boursiers">
            <a:extLst>
              <a:ext uri="{FF2B5EF4-FFF2-40B4-BE49-F238E27FC236}">
                <a16:creationId xmlns:a16="http://schemas.microsoft.com/office/drawing/2014/main" id="{4489AE41-FD80-0ECE-145A-519E2DD16898}"/>
              </a:ext>
            </a:extLst>
          </p:cNvPr>
          <p:cNvPicPr>
            <a:picLocks noChangeAspect="1"/>
          </p:cNvPicPr>
          <p:nvPr/>
        </p:nvPicPr>
        <p:blipFill rotWithShape="1">
          <a:blip r:embed="rId2"/>
          <a:srcRect l="2850" r="26953" b="-1"/>
          <a:stretch/>
        </p:blipFill>
        <p:spPr>
          <a:xfrm>
            <a:off x="4979987" y="10"/>
            <a:ext cx="7212013" cy="6857990"/>
          </a:xfrm>
          <a:prstGeom prst="rect">
            <a:avLst/>
          </a:prstGeom>
        </p:spPr>
      </p:pic>
    </p:spTree>
    <p:extLst>
      <p:ext uri="{BB962C8B-B14F-4D97-AF65-F5344CB8AC3E}">
        <p14:creationId xmlns:p14="http://schemas.microsoft.com/office/powerpoint/2010/main" val="1377660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992B-BDBF-5029-D559-E7178068FA85}"/>
              </a:ext>
            </a:extLst>
          </p:cNvPr>
          <p:cNvSpPr>
            <a:spLocks noGrp="1"/>
          </p:cNvSpPr>
          <p:nvPr>
            <p:ph type="title"/>
          </p:nvPr>
        </p:nvSpPr>
        <p:spPr/>
        <p:txBody>
          <a:bodyPr/>
          <a:lstStyle/>
          <a:p>
            <a:r>
              <a:rPr lang="en-US" dirty="0" err="1"/>
              <a:t>Présentation</a:t>
            </a:r>
            <a:r>
              <a:rPr lang="en-US" dirty="0"/>
              <a:t> du pipeline de deployment(</a:t>
            </a:r>
            <a:r>
              <a:rPr lang="en-US" dirty="0" err="1"/>
              <a:t>Git,Git</a:t>
            </a:r>
            <a:r>
              <a:rPr lang="en-US"/>
              <a:t> Hub)</a:t>
            </a:r>
            <a:br>
              <a:rPr lang="en-US"/>
            </a:br>
            <a:endParaRPr lang="en-US"/>
          </a:p>
        </p:txBody>
      </p:sp>
      <p:pic>
        <p:nvPicPr>
          <p:cNvPr id="5" name="Content Placeholder 4">
            <a:extLst>
              <a:ext uri="{FF2B5EF4-FFF2-40B4-BE49-F238E27FC236}">
                <a16:creationId xmlns:a16="http://schemas.microsoft.com/office/drawing/2014/main" id="{244F38D7-48DB-E53C-3589-35EDD27DC15D}"/>
              </a:ext>
            </a:extLst>
          </p:cNvPr>
          <p:cNvPicPr>
            <a:picLocks noGrp="1" noChangeAspect="1"/>
          </p:cNvPicPr>
          <p:nvPr>
            <p:ph idx="1"/>
          </p:nvPr>
        </p:nvPicPr>
        <p:blipFill>
          <a:blip r:embed="rId2"/>
          <a:stretch>
            <a:fillRect/>
          </a:stretch>
        </p:blipFill>
        <p:spPr>
          <a:xfrm>
            <a:off x="85632" y="1508125"/>
            <a:ext cx="7679408" cy="4040188"/>
          </a:xfrm>
        </p:spPr>
      </p:pic>
      <p:pic>
        <p:nvPicPr>
          <p:cNvPr id="7" name="Picture 6">
            <a:extLst>
              <a:ext uri="{FF2B5EF4-FFF2-40B4-BE49-F238E27FC236}">
                <a16:creationId xmlns:a16="http://schemas.microsoft.com/office/drawing/2014/main" id="{32356DC6-69FE-933A-E524-F318AF3384B2}"/>
              </a:ext>
            </a:extLst>
          </p:cNvPr>
          <p:cNvPicPr>
            <a:picLocks noChangeAspect="1"/>
          </p:cNvPicPr>
          <p:nvPr/>
        </p:nvPicPr>
        <p:blipFill>
          <a:blip r:embed="rId3"/>
          <a:stretch>
            <a:fillRect/>
          </a:stretch>
        </p:blipFill>
        <p:spPr>
          <a:xfrm>
            <a:off x="7848271" y="1181100"/>
            <a:ext cx="4158617" cy="4876006"/>
          </a:xfrm>
          <a:prstGeom prst="rect">
            <a:avLst/>
          </a:prstGeom>
        </p:spPr>
      </p:pic>
    </p:spTree>
    <p:extLst>
      <p:ext uri="{BB962C8B-B14F-4D97-AF65-F5344CB8AC3E}">
        <p14:creationId xmlns:p14="http://schemas.microsoft.com/office/powerpoint/2010/main" val="22130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CEC3-D3E5-7692-C7ED-2005F26CACDA}"/>
              </a:ext>
            </a:extLst>
          </p:cNvPr>
          <p:cNvSpPr>
            <a:spLocks noGrp="1"/>
          </p:cNvSpPr>
          <p:nvPr>
            <p:ph type="title"/>
          </p:nvPr>
        </p:nvSpPr>
        <p:spPr/>
        <p:txBody>
          <a:bodyPr/>
          <a:lstStyle/>
          <a:p>
            <a:r>
              <a:rPr lang="en-US" dirty="0"/>
              <a:t>Demonstration deployment API</a:t>
            </a:r>
          </a:p>
        </p:txBody>
      </p:sp>
      <p:sp>
        <p:nvSpPr>
          <p:cNvPr id="3" name="Content Placeholder 2">
            <a:extLst>
              <a:ext uri="{FF2B5EF4-FFF2-40B4-BE49-F238E27FC236}">
                <a16:creationId xmlns:a16="http://schemas.microsoft.com/office/drawing/2014/main" id="{3E125E29-2A63-225F-1001-CF621BD382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4431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F57A-E8F0-75DD-F919-A48DAC81B356}"/>
              </a:ext>
            </a:extLst>
          </p:cNvPr>
          <p:cNvSpPr>
            <a:spLocks noGrp="1"/>
          </p:cNvSpPr>
          <p:nvPr>
            <p:ph type="title"/>
          </p:nvPr>
        </p:nvSpPr>
        <p:spPr/>
        <p:txBody>
          <a:bodyPr/>
          <a:lstStyle/>
          <a:p>
            <a:r>
              <a:rPr lang="en-US" dirty="0"/>
              <a:t>Presentation deployment </a:t>
            </a:r>
            <a:r>
              <a:rPr lang="en-US" dirty="0" err="1"/>
              <a:t>Dashbord</a:t>
            </a:r>
            <a:endParaRPr lang="en-US" dirty="0"/>
          </a:p>
        </p:txBody>
      </p:sp>
      <p:sp>
        <p:nvSpPr>
          <p:cNvPr id="3" name="Content Placeholder 2">
            <a:extLst>
              <a:ext uri="{FF2B5EF4-FFF2-40B4-BE49-F238E27FC236}">
                <a16:creationId xmlns:a16="http://schemas.microsoft.com/office/drawing/2014/main" id="{0A941DDD-A5CA-34ED-E571-BB5CDB8AC8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13064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B8D0F-CDFA-5217-74C1-4B0A269BE611}"/>
              </a:ext>
            </a:extLst>
          </p:cNvPr>
          <p:cNvSpPr>
            <a:spLocks noGrp="1"/>
          </p:cNvSpPr>
          <p:nvPr>
            <p:ph type="title"/>
          </p:nvPr>
        </p:nvSpPr>
        <p:spPr>
          <a:xfrm>
            <a:off x="7112369" y="536575"/>
            <a:ext cx="4078800" cy="1453003"/>
          </a:xfrm>
        </p:spPr>
        <p:txBody>
          <a:bodyPr wrap="square" anchor="b">
            <a:normAutofit/>
          </a:bodyPr>
          <a:lstStyle/>
          <a:p>
            <a:pPr algn="ctr"/>
            <a:endParaRPr lang="en-US"/>
          </a:p>
        </p:txBody>
      </p:sp>
      <p:sp>
        <p:nvSpPr>
          <p:cNvPr id="19" name="Rectangle 18">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Graphic 6" descr="Smiling Face with No Fill">
            <a:extLst>
              <a:ext uri="{FF2B5EF4-FFF2-40B4-BE49-F238E27FC236}">
                <a16:creationId xmlns:a16="http://schemas.microsoft.com/office/drawing/2014/main" id="{03835C64-8164-A128-B4E5-426DA6601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000" y="927730"/>
            <a:ext cx="4999885" cy="4999885"/>
          </a:xfrm>
          <a:prstGeom prst="rect">
            <a:avLst/>
          </a:prstGeom>
        </p:spPr>
      </p:pic>
      <p:cxnSp>
        <p:nvCxnSpPr>
          <p:cNvPr id="21" name="Straight Connector 20">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71FE98-EC58-9E4D-2932-0651B5BD8C5D}"/>
              </a:ext>
            </a:extLst>
          </p:cNvPr>
          <p:cNvSpPr>
            <a:spLocks noGrp="1"/>
          </p:cNvSpPr>
          <p:nvPr>
            <p:ph idx="1"/>
          </p:nvPr>
        </p:nvSpPr>
        <p:spPr>
          <a:xfrm>
            <a:off x="7112369" y="2877018"/>
            <a:ext cx="4078800" cy="2901482"/>
          </a:xfrm>
        </p:spPr>
        <p:txBody>
          <a:bodyPr>
            <a:normAutofit/>
          </a:bodyPr>
          <a:lstStyle/>
          <a:p>
            <a:r>
              <a:rPr lang="en-US">
                <a:latin typeface="Times New Roman" panose="02020603050405020304" pitchFamily="18" charset="0"/>
                <a:cs typeface="Times New Roman" panose="02020603050405020304" pitchFamily="18" charset="0"/>
              </a:rPr>
              <a:t>Merci pour </a:t>
            </a:r>
            <a:r>
              <a:rPr lang="en-US" err="1">
                <a:latin typeface="Times New Roman" panose="02020603050405020304" pitchFamily="18" charset="0"/>
                <a:cs typeface="Times New Roman" panose="02020603050405020304" pitchFamily="18" charset="0"/>
              </a:rPr>
              <a:t>votre</a:t>
            </a:r>
            <a:r>
              <a:rPr lang="en-US">
                <a:latin typeface="Times New Roman" panose="02020603050405020304" pitchFamily="18" charset="0"/>
                <a:cs typeface="Times New Roman" panose="02020603050405020304" pitchFamily="18" charset="0"/>
              </a:rPr>
              <a:t> attention</a:t>
            </a:r>
          </a:p>
        </p:txBody>
      </p:sp>
    </p:spTree>
    <p:extLst>
      <p:ext uri="{BB962C8B-B14F-4D97-AF65-F5344CB8AC3E}">
        <p14:creationId xmlns:p14="http://schemas.microsoft.com/office/powerpoint/2010/main" val="136992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15D75-DFF9-BED0-EF75-F80B880687BC}"/>
              </a:ext>
            </a:extLst>
          </p:cNvPr>
          <p:cNvSpPr>
            <a:spLocks noGrp="1"/>
          </p:cNvSpPr>
          <p:nvPr>
            <p:ph type="title"/>
          </p:nvPr>
        </p:nvSpPr>
        <p:spPr>
          <a:xfrm>
            <a:off x="4868987" y="395288"/>
            <a:ext cx="6317998" cy="1120439"/>
          </a:xfrm>
        </p:spPr>
        <p:txBody>
          <a:bodyPr wrap="square" anchor="b">
            <a:normAutofit/>
          </a:bodyPr>
          <a:lstStyle/>
          <a:p>
            <a:pPr algn="ctr"/>
            <a:r>
              <a:rPr lang="en-US" dirty="0">
                <a:latin typeface="Times New Roman" panose="02020603050405020304" pitchFamily="18" charset="0"/>
                <a:cs typeface="Times New Roman" panose="02020603050405020304" pitchFamily="18" charset="0"/>
              </a:rPr>
              <a:t>Objectif:</a:t>
            </a:r>
          </a:p>
        </p:txBody>
      </p:sp>
      <p:pic>
        <p:nvPicPr>
          <p:cNvPr id="5" name="Picture 4" descr="Trois flèches dans le mille">
            <a:extLst>
              <a:ext uri="{FF2B5EF4-FFF2-40B4-BE49-F238E27FC236}">
                <a16:creationId xmlns:a16="http://schemas.microsoft.com/office/drawing/2014/main" id="{6FBCB4F2-9A0D-199A-D4E2-9703AE6EF409}"/>
              </a:ext>
            </a:extLst>
          </p:cNvPr>
          <p:cNvPicPr>
            <a:picLocks noChangeAspect="1"/>
          </p:cNvPicPr>
          <p:nvPr/>
        </p:nvPicPr>
        <p:blipFill rotWithShape="1">
          <a:blip r:embed="rId2"/>
          <a:srcRect l="14874" r="48223" b="2"/>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18D07B-D553-9FA5-66A2-C89C8A0ECCB4}"/>
              </a:ext>
            </a:extLst>
          </p:cNvPr>
          <p:cNvSpPr>
            <a:spLocks noGrp="1"/>
          </p:cNvSpPr>
          <p:nvPr>
            <p:ph idx="1"/>
          </p:nvPr>
        </p:nvSpPr>
        <p:spPr>
          <a:xfrm>
            <a:off x="4868986" y="2413468"/>
            <a:ext cx="6318000" cy="3365032"/>
          </a:xfrm>
        </p:spPr>
        <p:txBody>
          <a:bodyPr>
            <a:normAutofit/>
          </a:bodyPr>
          <a:lstStyle/>
          <a:p>
            <a:pPr>
              <a:lnSpc>
                <a:spcPct val="140000"/>
              </a:lnSpc>
              <a:buClr>
                <a:schemeClr val="accent4">
                  <a:lumMod val="75000"/>
                </a:schemeClr>
              </a:buClr>
              <a:buFont typeface="Wingdings" panose="05000000000000000000" pitchFamily="2" charset="2"/>
              <a:buChar char="v"/>
            </a:pPr>
            <a:r>
              <a:rPr lang="fr-FR" sz="1400" b="0" i="0">
                <a:effectLst/>
                <a:latin typeface="Times New Roman" panose="02020603050405020304" pitchFamily="18" charset="0"/>
                <a:cs typeface="Times New Roman" panose="02020603050405020304" pitchFamily="18" charset="0"/>
              </a:rPr>
              <a:t>Construire un modèle de </a:t>
            </a:r>
            <a:r>
              <a:rPr lang="fr-FR" sz="1400" b="0" i="0" err="1">
                <a:effectLst/>
                <a:latin typeface="Times New Roman" panose="02020603050405020304" pitchFamily="18" charset="0"/>
                <a:cs typeface="Times New Roman" panose="02020603050405020304" pitchFamily="18" charset="0"/>
              </a:rPr>
              <a:t>scoring</a:t>
            </a:r>
            <a:r>
              <a:rPr lang="fr-FR" sz="1400" b="0" i="0">
                <a:effectLst/>
                <a:latin typeface="Times New Roman" panose="02020603050405020304" pitchFamily="18" charset="0"/>
                <a:cs typeface="Times New Roman" panose="02020603050405020304" pitchFamily="18" charset="0"/>
              </a:rPr>
              <a:t> qui donnera une prédiction sur la probabilité de faillite d'un client de façon automatique.</a:t>
            </a:r>
          </a:p>
          <a:p>
            <a:pPr>
              <a:lnSpc>
                <a:spcPct val="140000"/>
              </a:lnSpc>
              <a:buClr>
                <a:schemeClr val="accent4">
                  <a:lumMod val="75000"/>
                </a:schemeClr>
              </a:buClr>
              <a:buFont typeface="Wingdings" panose="05000000000000000000" pitchFamily="2" charset="2"/>
              <a:buChar char="v"/>
            </a:pPr>
            <a:r>
              <a:rPr lang="fr-FR" sz="1400" b="0" i="0">
                <a:effectLst/>
                <a:latin typeface="Times New Roman" panose="02020603050405020304" pitchFamily="18" charset="0"/>
                <a:cs typeface="Times New Roman" panose="02020603050405020304" pitchFamily="18" charset="0"/>
              </a:rPr>
              <a:t>Construire un </a:t>
            </a:r>
            <a:r>
              <a:rPr lang="fr-FR" sz="1400" b="0" i="0" err="1">
                <a:effectLst/>
                <a:latin typeface="Times New Roman" panose="02020603050405020304" pitchFamily="18" charset="0"/>
                <a:cs typeface="Times New Roman" panose="02020603050405020304" pitchFamily="18" charset="0"/>
              </a:rPr>
              <a:t>dashboard</a:t>
            </a:r>
            <a:r>
              <a:rPr lang="fr-FR" sz="1400" b="0" i="0">
                <a:effectLst/>
                <a:latin typeface="Times New Roman" panose="02020603050405020304" pitchFamily="18" charset="0"/>
                <a:cs typeface="Times New Roman" panose="02020603050405020304" pitchFamily="18" charset="0"/>
              </a:rPr>
              <a:t> interactif à destination des gestionnaires de la relation client permettant d'interpréter les prédictions faites par le modèle, et d’améliorer la connaissance client des chargés de relation client.</a:t>
            </a:r>
          </a:p>
          <a:p>
            <a:pPr>
              <a:lnSpc>
                <a:spcPct val="140000"/>
              </a:lnSpc>
              <a:buClr>
                <a:schemeClr val="accent4">
                  <a:lumMod val="75000"/>
                </a:schemeClr>
              </a:buClr>
              <a:buFont typeface="Wingdings" panose="05000000000000000000" pitchFamily="2" charset="2"/>
              <a:buChar char="v"/>
            </a:pPr>
            <a:r>
              <a:rPr lang="fr-FR" sz="1400" b="0" i="0">
                <a:effectLst/>
                <a:latin typeface="Times New Roman" panose="02020603050405020304" pitchFamily="18" charset="0"/>
                <a:cs typeface="Times New Roman" panose="02020603050405020304" pitchFamily="18" charset="0"/>
              </a:rPr>
              <a:t>Mettre en production le modèle de </a:t>
            </a:r>
            <a:r>
              <a:rPr lang="fr-FR" sz="1400" b="0" i="0" err="1">
                <a:effectLst/>
                <a:latin typeface="Times New Roman" panose="02020603050405020304" pitchFamily="18" charset="0"/>
                <a:cs typeface="Times New Roman" panose="02020603050405020304" pitchFamily="18" charset="0"/>
              </a:rPr>
              <a:t>scoring</a:t>
            </a:r>
            <a:r>
              <a:rPr lang="fr-FR" sz="1400" b="0" i="0">
                <a:effectLst/>
                <a:latin typeface="Times New Roman" panose="02020603050405020304" pitchFamily="18" charset="0"/>
                <a:cs typeface="Times New Roman" panose="02020603050405020304" pitchFamily="18" charset="0"/>
              </a:rPr>
              <a:t> de prédiction à l’aide d’une API, ainsi que le </a:t>
            </a:r>
            <a:r>
              <a:rPr lang="fr-FR" sz="1400" b="0" i="0" err="1">
                <a:effectLst/>
                <a:latin typeface="Times New Roman" panose="02020603050405020304" pitchFamily="18" charset="0"/>
                <a:cs typeface="Times New Roman" panose="02020603050405020304" pitchFamily="18" charset="0"/>
              </a:rPr>
              <a:t>dashboard</a:t>
            </a:r>
            <a:r>
              <a:rPr lang="fr-FR" sz="1400" b="0" i="0">
                <a:effectLst/>
                <a:latin typeface="Times New Roman" panose="02020603050405020304" pitchFamily="18" charset="0"/>
                <a:cs typeface="Times New Roman" panose="02020603050405020304" pitchFamily="18" charset="0"/>
              </a:rPr>
              <a:t> interactif qui appelle l’API pour les prédictions.</a:t>
            </a:r>
          </a:p>
          <a:p>
            <a:pPr>
              <a:lnSpc>
                <a:spcPct val="140000"/>
              </a:lnSpc>
            </a:pPr>
            <a:endParaRPr lang="en-US" sz="1400"/>
          </a:p>
        </p:txBody>
      </p:sp>
    </p:spTree>
    <p:extLst>
      <p:ext uri="{BB962C8B-B14F-4D97-AF65-F5344CB8AC3E}">
        <p14:creationId xmlns:p14="http://schemas.microsoft.com/office/powerpoint/2010/main" val="126351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58787-CB8F-E8EE-ADF7-C59459823BAF}"/>
              </a:ext>
            </a:extLst>
          </p:cNvPr>
          <p:cNvSpPr>
            <a:spLocks noGrp="1"/>
          </p:cNvSpPr>
          <p:nvPr>
            <p:ph type="title"/>
          </p:nvPr>
        </p:nvSpPr>
        <p:spPr>
          <a:xfrm>
            <a:off x="990000" y="946800"/>
            <a:ext cx="2802386" cy="4689475"/>
          </a:xfrm>
        </p:spPr>
        <p:txBody>
          <a:bodyPr anchor="t">
            <a:normAutofit/>
          </a:bodyPr>
          <a:lstStyle/>
          <a:p>
            <a:r>
              <a:rPr lang="en-US" err="1">
                <a:latin typeface="Times New Roman" panose="02020603050405020304" pitchFamily="18" charset="0"/>
                <a:cs typeface="Times New Roman" panose="02020603050405020304" pitchFamily="18" charset="0"/>
              </a:rPr>
              <a:t>Sommaire</a:t>
            </a:r>
            <a:endParaRPr lang="en-US">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ED64DEAD-6FCF-7716-D3B1-64A90A00F68E}"/>
              </a:ext>
            </a:extLst>
          </p:cNvPr>
          <p:cNvGraphicFramePr>
            <a:graphicFrameLocks noGrp="1"/>
          </p:cNvGraphicFramePr>
          <p:nvPr>
            <p:ph idx="1"/>
            <p:extLst>
              <p:ext uri="{D42A27DB-BD31-4B8C-83A1-F6EECF244321}">
                <p14:modId xmlns:p14="http://schemas.microsoft.com/office/powerpoint/2010/main" val="2997969759"/>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85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4CA1-27D8-C983-7631-8986CB438D9E}"/>
              </a:ext>
            </a:extLst>
          </p:cNvPr>
          <p:cNvSpPr>
            <a:spLocks noGrp="1"/>
          </p:cNvSpPr>
          <p:nvPr>
            <p:ph type="title"/>
          </p:nvPr>
        </p:nvSpPr>
        <p:spPr>
          <a:xfrm>
            <a:off x="577920" y="0"/>
            <a:ext cx="10213200" cy="1112836"/>
          </a:xfrm>
        </p:spPr>
        <p:txBody>
          <a:bodyPr/>
          <a:lstStyle/>
          <a:p>
            <a:r>
              <a:rPr lang="en-US" b="1" i="1" dirty="0">
                <a:solidFill>
                  <a:schemeClr val="accent4">
                    <a:lumMod val="75000"/>
                  </a:schemeClr>
                </a:solidFill>
              </a:rPr>
              <a:t>1. </a:t>
            </a:r>
            <a:r>
              <a:rPr lang="en-US" b="1" i="1" dirty="0">
                <a:solidFill>
                  <a:schemeClr val="accent4">
                    <a:lumMod val="75000"/>
                  </a:schemeClr>
                </a:solidFill>
                <a:latin typeface="Times New Roman" panose="02020603050405020304" pitchFamily="18" charset="0"/>
                <a:cs typeface="Times New Roman" panose="02020603050405020304" pitchFamily="18" charset="0"/>
              </a:rPr>
              <a:t>Presentation des </a:t>
            </a:r>
            <a:r>
              <a:rPr lang="en-US" b="1" i="1" dirty="0" err="1">
                <a:solidFill>
                  <a:schemeClr val="accent4">
                    <a:lumMod val="75000"/>
                  </a:schemeClr>
                </a:solidFill>
                <a:latin typeface="Times New Roman" panose="02020603050405020304" pitchFamily="18" charset="0"/>
                <a:cs typeface="Times New Roman" panose="02020603050405020304" pitchFamily="18" charset="0"/>
              </a:rPr>
              <a:t>données</a:t>
            </a:r>
            <a:endParaRPr lang="en-US" b="1" i="1" dirty="0">
              <a:solidFill>
                <a:schemeClr val="accent4">
                  <a:lumMod val="75000"/>
                </a:schemeClr>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0658BF22-073D-7112-A945-036233AF1C32}"/>
              </a:ext>
            </a:extLst>
          </p:cNvPr>
          <p:cNvGraphicFramePr>
            <a:graphicFrameLocks noGrp="1"/>
          </p:cNvGraphicFramePr>
          <p:nvPr>
            <p:ph idx="1"/>
            <p:extLst>
              <p:ext uri="{D42A27DB-BD31-4B8C-83A1-F6EECF244321}">
                <p14:modId xmlns:p14="http://schemas.microsoft.com/office/powerpoint/2010/main" val="4144047242"/>
              </p:ext>
            </p:extLst>
          </p:nvPr>
        </p:nvGraphicFramePr>
        <p:xfrm>
          <a:off x="458993" y="961054"/>
          <a:ext cx="10213200" cy="4208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899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DB5A-8EAF-546E-F8ED-EA157E1B1749}"/>
              </a:ext>
            </a:extLst>
          </p:cNvPr>
          <p:cNvSpPr>
            <a:spLocks noGrp="1"/>
          </p:cNvSpPr>
          <p:nvPr>
            <p:ph type="title"/>
          </p:nvPr>
        </p:nvSpPr>
        <p:spPr/>
        <p:txBody>
          <a:bodyPr/>
          <a:lstStyle/>
          <a:p>
            <a:r>
              <a:rPr lang="en-US" dirty="0"/>
              <a:t>a. </a:t>
            </a:r>
            <a:r>
              <a:rPr lang="en-US" dirty="0" err="1"/>
              <a:t>Analyse</a:t>
            </a:r>
            <a:r>
              <a:rPr lang="en-US" dirty="0"/>
              <a:t> </a:t>
            </a:r>
            <a:r>
              <a:rPr lang="en-US" dirty="0" err="1"/>
              <a:t>exploratoire</a:t>
            </a:r>
            <a:endParaRPr lang="en-US" dirty="0"/>
          </a:p>
        </p:txBody>
      </p:sp>
      <p:sp>
        <p:nvSpPr>
          <p:cNvPr id="3" name="Content Placeholder 2">
            <a:extLst>
              <a:ext uri="{FF2B5EF4-FFF2-40B4-BE49-F238E27FC236}">
                <a16:creationId xmlns:a16="http://schemas.microsoft.com/office/drawing/2014/main" id="{2BE1D983-DAA6-7256-DD2F-9B741CA3FB5E}"/>
              </a:ext>
            </a:extLst>
          </p:cNvPr>
          <p:cNvSpPr>
            <a:spLocks noGrp="1"/>
          </p:cNvSpPr>
          <p:nvPr>
            <p:ph idx="1"/>
          </p:nvPr>
        </p:nvSpPr>
        <p:spPr/>
        <p:txBody>
          <a:bodyPr/>
          <a:lstStyle/>
          <a:p>
            <a:r>
              <a:rPr lang="en-US" i="1" dirty="0">
                <a:latin typeface="Times New Roman" panose="02020603050405020304" pitchFamily="18" charset="0"/>
                <a:cs typeface="Times New Roman" panose="02020603050405020304" pitchFamily="18" charset="0"/>
              </a:rPr>
              <a:t>Description </a:t>
            </a:r>
            <a:r>
              <a:rPr lang="en-US" i="1" dirty="0" err="1">
                <a:latin typeface="Times New Roman" panose="02020603050405020304" pitchFamily="18" charset="0"/>
                <a:cs typeface="Times New Roman" panose="02020603050405020304" pitchFamily="18" charset="0"/>
              </a:rPr>
              <a:t>générale</a:t>
            </a:r>
            <a:endParaRPr lang="en-US" i="1"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30BAA156-3A0A-AE52-D1BE-82FD067DA88C}"/>
              </a:ext>
            </a:extLst>
          </p:cNvPr>
          <p:cNvPicPr>
            <a:picLocks noChangeAspect="1"/>
          </p:cNvPicPr>
          <p:nvPr/>
        </p:nvPicPr>
        <p:blipFill>
          <a:blip r:embed="rId2"/>
          <a:stretch>
            <a:fillRect/>
          </a:stretch>
        </p:blipFill>
        <p:spPr>
          <a:xfrm>
            <a:off x="989400" y="2511990"/>
            <a:ext cx="6325148" cy="2804403"/>
          </a:xfrm>
          <a:prstGeom prst="rect">
            <a:avLst/>
          </a:prstGeom>
        </p:spPr>
      </p:pic>
      <p:sp>
        <p:nvSpPr>
          <p:cNvPr id="6" name="TextBox 5">
            <a:extLst>
              <a:ext uri="{FF2B5EF4-FFF2-40B4-BE49-F238E27FC236}">
                <a16:creationId xmlns:a16="http://schemas.microsoft.com/office/drawing/2014/main" id="{F4FFF77D-C578-DAEC-BE55-33705C71CC58}"/>
              </a:ext>
            </a:extLst>
          </p:cNvPr>
          <p:cNvSpPr txBox="1"/>
          <p:nvPr/>
        </p:nvSpPr>
        <p:spPr>
          <a:xfrm>
            <a:off x="8172450" y="2514600"/>
            <a:ext cx="3362325" cy="2862322"/>
          </a:xfrm>
          <a:prstGeom prst="rect">
            <a:avLst/>
          </a:prstGeom>
          <a:noFill/>
        </p:spPr>
        <p:txBody>
          <a:bodyPr wrap="square" rtlCol="0">
            <a:spAutoFit/>
          </a:bodyPr>
          <a:lstStyle/>
          <a:p>
            <a:r>
              <a:rPr lang="fr-FR" b="0" i="0" dirty="0">
                <a:solidFill>
                  <a:srgbClr val="000000"/>
                </a:solidFill>
                <a:effectLst/>
                <a:latin typeface="Times New Roman" panose="02020603050405020304" pitchFamily="18" charset="0"/>
                <a:cs typeface="Times New Roman" panose="02020603050405020304" pitchFamily="18" charset="0"/>
              </a:rPr>
              <a:t>Notons des classes déséquilibrées. Il y a beaucoup plus de prêts remboursés à temps que de prêts non remboursés. Une fois que nous entrons dans des modèles d'apprentissage automatique plus sophistiqués, nous pouvons pondérer les classes par leur représentation dans les données pour refléter ce déséquilibre.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69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8376-BD5B-0348-5192-8466C294D34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B1F6411-FAE4-B587-E5D1-39D533DEBD87}"/>
              </a:ext>
            </a:extLst>
          </p:cNvPr>
          <p:cNvPicPr>
            <a:picLocks noGrp="1" noChangeAspect="1"/>
          </p:cNvPicPr>
          <p:nvPr>
            <p:ph idx="1"/>
          </p:nvPr>
        </p:nvPicPr>
        <p:blipFill>
          <a:blip r:embed="rId2"/>
          <a:stretch>
            <a:fillRect/>
          </a:stretch>
        </p:blipFill>
        <p:spPr>
          <a:xfrm>
            <a:off x="282445" y="815113"/>
            <a:ext cx="6294665" cy="2613887"/>
          </a:xfrm>
        </p:spPr>
      </p:pic>
      <p:sp>
        <p:nvSpPr>
          <p:cNvPr id="6" name="TextBox 5">
            <a:extLst>
              <a:ext uri="{FF2B5EF4-FFF2-40B4-BE49-F238E27FC236}">
                <a16:creationId xmlns:a16="http://schemas.microsoft.com/office/drawing/2014/main" id="{55FBA13E-7DDB-9D9A-8783-C0A83D5E4FBB}"/>
              </a:ext>
            </a:extLst>
          </p:cNvPr>
          <p:cNvSpPr txBox="1"/>
          <p:nvPr/>
        </p:nvSpPr>
        <p:spPr>
          <a:xfrm>
            <a:off x="7166105" y="738024"/>
            <a:ext cx="3657600" cy="2308324"/>
          </a:xfrm>
          <a:prstGeom prst="rect">
            <a:avLst/>
          </a:prstGeom>
          <a:noFill/>
        </p:spPr>
        <p:txBody>
          <a:bodyPr wrap="square" rtlCol="0">
            <a:spAutoFit/>
          </a:bodyPr>
          <a:lstStyle/>
          <a:p>
            <a:r>
              <a:rPr lang="fr-FR" b="0" i="0" dirty="0">
                <a:solidFill>
                  <a:srgbClr val="000000"/>
                </a:solidFill>
                <a:effectLst/>
                <a:latin typeface="Times New Roman" panose="02020603050405020304" pitchFamily="18" charset="0"/>
                <a:cs typeface="Times New Roman" panose="02020603050405020304" pitchFamily="18" charset="0"/>
              </a:rPr>
              <a:t>Le nombre de clients féminins est presque le double du nombre de clients masculins. En ce qui concerne le pourcentage de crédits en souffrance, les hommes ont plus de chances de ne pas rembourser leurs prêts (10%), comparativement aux femmes (7%).</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C23C1DC-4500-0E5F-DDD1-01FD95EB006E}"/>
              </a:ext>
            </a:extLst>
          </p:cNvPr>
          <p:cNvPicPr>
            <a:picLocks noChangeAspect="1"/>
          </p:cNvPicPr>
          <p:nvPr/>
        </p:nvPicPr>
        <p:blipFill>
          <a:blip r:embed="rId3"/>
          <a:stretch>
            <a:fillRect/>
          </a:stretch>
        </p:blipFill>
        <p:spPr>
          <a:xfrm>
            <a:off x="236721" y="3693262"/>
            <a:ext cx="6340389" cy="2438611"/>
          </a:xfrm>
          <a:prstGeom prst="rect">
            <a:avLst/>
          </a:prstGeom>
        </p:spPr>
      </p:pic>
      <p:sp>
        <p:nvSpPr>
          <p:cNvPr id="11" name="TextBox 10">
            <a:extLst>
              <a:ext uri="{FF2B5EF4-FFF2-40B4-BE49-F238E27FC236}">
                <a16:creationId xmlns:a16="http://schemas.microsoft.com/office/drawing/2014/main" id="{80E4A3B9-BCF8-C17E-18D9-3D411CFA94EB}"/>
              </a:ext>
            </a:extLst>
          </p:cNvPr>
          <p:cNvSpPr txBox="1"/>
          <p:nvPr/>
        </p:nvSpPr>
        <p:spPr>
          <a:xfrm>
            <a:off x="7439025" y="3705225"/>
            <a:ext cx="3384680" cy="2862322"/>
          </a:xfrm>
          <a:prstGeom prst="rect">
            <a:avLst/>
          </a:prstGeom>
          <a:noFill/>
        </p:spPr>
        <p:txBody>
          <a:bodyPr wrap="square" rtlCol="0">
            <a:spAutoFit/>
          </a:bodyPr>
          <a:lstStyle/>
          <a:p>
            <a:pPr algn="l"/>
            <a:r>
              <a:rPr lang="fr-FR" b="0" i="0" dirty="0">
                <a:solidFill>
                  <a:srgbClr val="000000"/>
                </a:solidFill>
                <a:effectLst/>
                <a:latin typeface="Times New Roman" panose="02020603050405020304" pitchFamily="18" charset="0"/>
                <a:cs typeface="Times New Roman" panose="02020603050405020304" pitchFamily="18" charset="0"/>
              </a:rPr>
              <a:t>La plupart des clients sont mariés, suivis des célibataires / non mariés et des mariages civils.</a:t>
            </a:r>
          </a:p>
          <a:p>
            <a:pPr algn="l"/>
            <a:r>
              <a:rPr lang="fr-FR" b="0" i="0" dirty="0">
                <a:solidFill>
                  <a:srgbClr val="000000"/>
                </a:solidFill>
                <a:effectLst/>
                <a:latin typeface="Times New Roman" panose="02020603050405020304" pitchFamily="18" charset="0"/>
                <a:cs typeface="Times New Roman" panose="02020603050405020304" pitchFamily="18" charset="0"/>
              </a:rPr>
              <a:t>En termes de pourcentage de non-remboursement du prêt, le mariage civil a le pourcentage le plus élevé de non-remboursement (10%), la veuve étant le plus bas (à l'exception de l'inconnu).</a:t>
            </a:r>
          </a:p>
          <a:p>
            <a:endParaRPr lang="en-US" dirty="0"/>
          </a:p>
        </p:txBody>
      </p:sp>
    </p:spTree>
    <p:extLst>
      <p:ext uri="{BB962C8B-B14F-4D97-AF65-F5344CB8AC3E}">
        <p14:creationId xmlns:p14="http://schemas.microsoft.com/office/powerpoint/2010/main" val="3477046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EF64-2AC6-3E28-9E6D-23BBF582540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6448D00-C2C7-0C4C-D5B1-25F55042DF4C}"/>
              </a:ext>
            </a:extLst>
          </p:cNvPr>
          <p:cNvPicPr>
            <a:picLocks noGrp="1" noChangeAspect="1"/>
          </p:cNvPicPr>
          <p:nvPr>
            <p:ph idx="1"/>
          </p:nvPr>
        </p:nvPicPr>
        <p:blipFill>
          <a:blip r:embed="rId2"/>
          <a:stretch>
            <a:fillRect/>
          </a:stretch>
        </p:blipFill>
        <p:spPr>
          <a:xfrm>
            <a:off x="302620" y="395289"/>
            <a:ext cx="6348010" cy="3025402"/>
          </a:xfrm>
        </p:spPr>
      </p:pic>
      <p:sp>
        <p:nvSpPr>
          <p:cNvPr id="6" name="TextBox 5">
            <a:extLst>
              <a:ext uri="{FF2B5EF4-FFF2-40B4-BE49-F238E27FC236}">
                <a16:creationId xmlns:a16="http://schemas.microsoft.com/office/drawing/2014/main" id="{03279317-352D-C406-770F-E7BA86A66A42}"/>
              </a:ext>
            </a:extLst>
          </p:cNvPr>
          <p:cNvSpPr txBox="1"/>
          <p:nvPr/>
        </p:nvSpPr>
        <p:spPr>
          <a:xfrm>
            <a:off x="7200900" y="395289"/>
            <a:ext cx="4324350" cy="2862322"/>
          </a:xfrm>
          <a:prstGeom prst="rect">
            <a:avLst/>
          </a:prstGeom>
          <a:noFill/>
        </p:spPr>
        <p:txBody>
          <a:bodyPr wrap="square" rtlCol="0">
            <a:spAutoFit/>
          </a:bodyPr>
          <a:lstStyle/>
          <a:p>
            <a:pPr algn="l"/>
            <a:r>
              <a:rPr lang="fr-FR" b="0" i="0" dirty="0">
                <a:solidFill>
                  <a:srgbClr val="000000"/>
                </a:solidFill>
                <a:effectLst/>
                <a:latin typeface="Times New Roman" panose="02020603050405020304" pitchFamily="18" charset="0"/>
                <a:cs typeface="Times New Roman" panose="02020603050405020304" pitchFamily="18" charset="0"/>
              </a:rPr>
              <a:t>La plupart des demandeurs de prêts sont des revenus du travail, suivis par un associé commercial, un retraité et un fonctionnaire.</a:t>
            </a:r>
          </a:p>
          <a:p>
            <a:pPr algn="l"/>
            <a:r>
              <a:rPr lang="fr-FR" b="0" i="0" dirty="0">
                <a:solidFill>
                  <a:srgbClr val="000000"/>
                </a:solidFill>
                <a:effectLst/>
                <a:latin typeface="Times New Roman" panose="02020603050405020304" pitchFamily="18" charset="0"/>
                <a:cs typeface="Times New Roman" panose="02020603050405020304" pitchFamily="18" charset="0"/>
              </a:rPr>
              <a:t>Les demandeurs avec le type de revenu Congé de maternité ont un ratio de près de 40% de prêts non remboursés, suivis des chômeurs (37%). Les autres types de revenus sont inférieurs à la moyenne de 10% pour ne pas rembourser les prêts</a:t>
            </a:r>
          </a:p>
          <a:p>
            <a:endParaRPr lang="en-US" dirty="0"/>
          </a:p>
        </p:txBody>
      </p:sp>
      <p:pic>
        <p:nvPicPr>
          <p:cNvPr id="8" name="Picture 7">
            <a:extLst>
              <a:ext uri="{FF2B5EF4-FFF2-40B4-BE49-F238E27FC236}">
                <a16:creationId xmlns:a16="http://schemas.microsoft.com/office/drawing/2014/main" id="{C59A4D6F-EE6A-430D-FB6A-1446148379BD}"/>
              </a:ext>
            </a:extLst>
          </p:cNvPr>
          <p:cNvPicPr>
            <a:picLocks noChangeAspect="1"/>
          </p:cNvPicPr>
          <p:nvPr/>
        </p:nvPicPr>
        <p:blipFill>
          <a:blip r:embed="rId3"/>
          <a:stretch>
            <a:fillRect/>
          </a:stretch>
        </p:blipFill>
        <p:spPr>
          <a:xfrm>
            <a:off x="226413" y="3611783"/>
            <a:ext cx="6424217" cy="2636617"/>
          </a:xfrm>
          <a:prstGeom prst="rect">
            <a:avLst/>
          </a:prstGeom>
        </p:spPr>
      </p:pic>
      <p:sp>
        <p:nvSpPr>
          <p:cNvPr id="9" name="TextBox 8">
            <a:extLst>
              <a:ext uri="{FF2B5EF4-FFF2-40B4-BE49-F238E27FC236}">
                <a16:creationId xmlns:a16="http://schemas.microsoft.com/office/drawing/2014/main" id="{DB3C7B1D-D267-5032-BF46-85349A2C6431}"/>
              </a:ext>
            </a:extLst>
          </p:cNvPr>
          <p:cNvSpPr txBox="1"/>
          <p:nvPr/>
        </p:nvSpPr>
        <p:spPr>
          <a:xfrm>
            <a:off x="7286625" y="3705225"/>
            <a:ext cx="4324350" cy="3416320"/>
          </a:xfrm>
          <a:prstGeom prst="rect">
            <a:avLst/>
          </a:prstGeom>
          <a:noFill/>
        </p:spPr>
        <p:txBody>
          <a:bodyPr wrap="square" rtlCol="0">
            <a:spAutoFit/>
          </a:bodyPr>
          <a:lstStyle/>
          <a:p>
            <a:pPr algn="l"/>
            <a:r>
              <a:rPr lang="fr-FR" b="0" i="0" dirty="0">
                <a:solidFill>
                  <a:srgbClr val="000000"/>
                </a:solidFill>
                <a:effectLst/>
                <a:latin typeface="Times New Roman" panose="02020603050405020304" pitchFamily="18" charset="0"/>
                <a:cs typeface="Times New Roman" panose="02020603050405020304" pitchFamily="18" charset="0"/>
              </a:rPr>
              <a:t>La majorité des clients ont une éducation dans l'éducation secondaire, suivis des clients avec une éducation supérieure. Un très petit nombre d'emprunteur possède un diplôme universitaire.</a:t>
            </a:r>
          </a:p>
          <a:p>
            <a:pPr algn="l"/>
            <a:r>
              <a:rPr lang="fr-FR" b="0" i="0" dirty="0">
                <a:solidFill>
                  <a:srgbClr val="000000"/>
                </a:solidFill>
                <a:effectLst/>
                <a:latin typeface="Times New Roman" panose="02020603050405020304" pitchFamily="18" charset="0"/>
                <a:cs typeface="Times New Roman" panose="02020603050405020304" pitchFamily="18" charset="0"/>
              </a:rPr>
              <a:t>La catégorie du premier cycle du secondaire, bien que rare, a le taux le plus élevé de non-remboursement du prêt (11%). Les personnes ayant un diplôme universitaire ont un taux de non-remboursement inférieur à 2%</a:t>
            </a:r>
          </a:p>
          <a:p>
            <a:endParaRPr lang="en-US" dirty="0"/>
          </a:p>
        </p:txBody>
      </p:sp>
    </p:spTree>
    <p:extLst>
      <p:ext uri="{BB962C8B-B14F-4D97-AF65-F5344CB8AC3E}">
        <p14:creationId xmlns:p14="http://schemas.microsoft.com/office/powerpoint/2010/main" val="128143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577C0-2812-17F9-B7E2-032719BEA42C}"/>
              </a:ext>
            </a:extLst>
          </p:cNvPr>
          <p:cNvSpPr>
            <a:spLocks noGrp="1"/>
          </p:cNvSpPr>
          <p:nvPr>
            <p:ph idx="1"/>
          </p:nvPr>
        </p:nvSpPr>
        <p:spPr>
          <a:xfrm>
            <a:off x="700151" y="846170"/>
            <a:ext cx="10213200" cy="4040191"/>
          </a:xfrm>
        </p:spPr>
        <p:txBody>
          <a:bodyPr/>
          <a:lstStyle/>
          <a:p>
            <a:pPr marL="0" indent="0" algn="l">
              <a:buNone/>
            </a:pPr>
            <a:r>
              <a:rPr lang="fr-FR" b="1" i="1" dirty="0">
                <a:solidFill>
                  <a:srgbClr val="000000"/>
                </a:solidFill>
                <a:effectLst/>
                <a:latin typeface="Times New Roman" panose="02020603050405020304" pitchFamily="18" charset="0"/>
                <a:cs typeface="Times New Roman" panose="02020603050405020304" pitchFamily="18" charset="0"/>
              </a:rPr>
              <a:t>Corrélations</a:t>
            </a:r>
            <a:r>
              <a:rPr lang="fr-FR" b="1" i="0" u="none" strike="noStrike" dirty="0">
                <a:solidFill>
                  <a:srgbClr val="296EAA"/>
                </a:solidFill>
                <a:effectLst/>
                <a:latin typeface="Helvetica Neue"/>
                <a:hlinkClick r:id="rId2"/>
              </a:rPr>
              <a:t>¶</a:t>
            </a:r>
            <a:endParaRPr lang="fr-FR" b="1" i="0" dirty="0">
              <a:solidFill>
                <a:srgbClr val="000000"/>
              </a:solidFill>
              <a:effectLst/>
              <a:latin typeface="Helvetica Neue"/>
            </a:endParaRPr>
          </a:p>
          <a:p>
            <a:pPr algn="l"/>
            <a:r>
              <a:rPr lang="fr-FR" b="0" i="1" dirty="0">
                <a:solidFill>
                  <a:srgbClr val="000000"/>
                </a:solidFill>
                <a:effectLst/>
                <a:latin typeface="Times New Roman" panose="02020603050405020304" pitchFamily="18" charset="0"/>
                <a:cs typeface="Times New Roman" panose="02020603050405020304" pitchFamily="18" charset="0"/>
              </a:rPr>
              <a:t>L'analyse peut continuer par une étape de traitement des corrélations entre les caractéristiques et la Target. L'idée est de calculer le coefficient de corrélation de Pearson entre chaque variable et la Target. Cette étape permet d'avoir un aperçu des relations possibles entre les variables.</a:t>
            </a:r>
          </a:p>
          <a:p>
            <a:endParaRPr lang="en-US" dirty="0"/>
          </a:p>
        </p:txBody>
      </p:sp>
      <p:pic>
        <p:nvPicPr>
          <p:cNvPr id="5" name="Picture 4">
            <a:extLst>
              <a:ext uri="{FF2B5EF4-FFF2-40B4-BE49-F238E27FC236}">
                <a16:creationId xmlns:a16="http://schemas.microsoft.com/office/drawing/2014/main" id="{7A48C223-18B4-8A71-D155-AF07F8D66B47}"/>
              </a:ext>
            </a:extLst>
          </p:cNvPr>
          <p:cNvPicPr>
            <a:picLocks noChangeAspect="1"/>
          </p:cNvPicPr>
          <p:nvPr/>
        </p:nvPicPr>
        <p:blipFill>
          <a:blip r:embed="rId3"/>
          <a:stretch>
            <a:fillRect/>
          </a:stretch>
        </p:blipFill>
        <p:spPr>
          <a:xfrm>
            <a:off x="273029" y="3802293"/>
            <a:ext cx="7126179" cy="2209537"/>
          </a:xfrm>
          <a:prstGeom prst="rect">
            <a:avLst/>
          </a:prstGeom>
        </p:spPr>
      </p:pic>
      <p:sp>
        <p:nvSpPr>
          <p:cNvPr id="8" name="TextBox 7">
            <a:extLst>
              <a:ext uri="{FF2B5EF4-FFF2-40B4-BE49-F238E27FC236}">
                <a16:creationId xmlns:a16="http://schemas.microsoft.com/office/drawing/2014/main" id="{1FC1EFAF-FEF3-F70F-E0D2-31EE709592F2}"/>
              </a:ext>
            </a:extLst>
          </p:cNvPr>
          <p:cNvSpPr txBox="1"/>
          <p:nvPr/>
        </p:nvSpPr>
        <p:spPr>
          <a:xfrm>
            <a:off x="8102860" y="3802293"/>
            <a:ext cx="3237613" cy="2031325"/>
          </a:xfrm>
          <a:prstGeom prst="rect">
            <a:avLst/>
          </a:prstGeom>
          <a:noFill/>
        </p:spPr>
        <p:txBody>
          <a:bodyPr wrap="square" rtlCol="0">
            <a:spAutoFit/>
          </a:bodyPr>
          <a:lstStyle/>
          <a:p>
            <a:r>
              <a:rPr lang="fr-FR" b="0" i="0" dirty="0">
                <a:solidFill>
                  <a:srgbClr val="000000"/>
                </a:solidFill>
                <a:effectLst/>
                <a:latin typeface="Times New Roman" panose="02020603050405020304" pitchFamily="18" charset="0"/>
                <a:cs typeface="Times New Roman" panose="02020603050405020304" pitchFamily="18" charset="0"/>
              </a:rPr>
              <a:t>Le mode de paiement se fait majoritairement en Cash via la banque. Le remboursement du crédit en cas de défaillance (Target 1) ne se </a:t>
            </a:r>
            <a:r>
              <a:rPr lang="fr-FR" b="0" i="0" dirty="0" err="1">
                <a:solidFill>
                  <a:srgbClr val="000000"/>
                </a:solidFill>
                <a:effectLst/>
                <a:latin typeface="Times New Roman" panose="02020603050405020304" pitchFamily="18" charset="0"/>
                <a:cs typeface="Times New Roman" panose="02020603050405020304" pitchFamily="18" charset="0"/>
              </a:rPr>
              <a:t>dintingue</a:t>
            </a:r>
            <a:r>
              <a:rPr lang="fr-FR" b="0" i="0" dirty="0">
                <a:solidFill>
                  <a:srgbClr val="000000"/>
                </a:solidFill>
                <a:effectLst/>
                <a:latin typeface="Times New Roman" panose="02020603050405020304" pitchFamily="18" charset="0"/>
                <a:cs typeface="Times New Roman" panose="02020603050405020304" pitchFamily="18" charset="0"/>
              </a:rPr>
              <a:t> sur aucun type de paiement, l'égalité est quasi parfaite.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839067"/>
      </p:ext>
    </p:extLst>
  </p:cSld>
  <p:clrMapOvr>
    <a:masterClrMapping/>
  </p:clrMapOvr>
</p:sld>
</file>

<file path=ppt/theme/theme1.xml><?xml version="1.0" encoding="utf-8"?>
<a:theme xmlns:a="http://schemas.openxmlformats.org/drawingml/2006/main" name="Frosty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0</TotalTime>
  <Words>2229</Words>
  <Application>Microsoft Office PowerPoint</Application>
  <PresentationFormat>Widescreen</PresentationFormat>
  <Paragraphs>104</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Avenir Next LT Pro</vt:lpstr>
      <vt:lpstr>Courier New</vt:lpstr>
      <vt:lpstr>Goudy Old Style</vt:lpstr>
      <vt:lpstr>Helvetica Neue</vt:lpstr>
      <vt:lpstr>Inter</vt:lpstr>
      <vt:lpstr>Times New Roman</vt:lpstr>
      <vt:lpstr>Wingdings</vt:lpstr>
      <vt:lpstr>FrostyVTI</vt:lpstr>
      <vt:lpstr>Implémentez un modèle de scoring </vt:lpstr>
      <vt:lpstr>PowerPoint Presentation</vt:lpstr>
      <vt:lpstr>Objectif:</vt:lpstr>
      <vt:lpstr>Sommaire</vt:lpstr>
      <vt:lpstr>1. Presentation des données</vt:lpstr>
      <vt:lpstr>a. Analyse exploratoire</vt:lpstr>
      <vt:lpstr>PowerPoint Presentation</vt:lpstr>
      <vt:lpstr>PowerPoint Presentation</vt:lpstr>
      <vt:lpstr>PowerPoint Presentation</vt:lpstr>
      <vt:lpstr>3 features extraites des précédentes étapes </vt:lpstr>
      <vt:lpstr>PowerPoint Presentation</vt:lpstr>
      <vt:lpstr>2. Presentation de la modélisation</vt:lpstr>
      <vt:lpstr>a. Logistic regression</vt:lpstr>
      <vt:lpstr>Oversampling Data Using SMOTE</vt:lpstr>
      <vt:lpstr>b. Gradient Boosting</vt:lpstr>
      <vt:lpstr>Les paramètres de performances</vt:lpstr>
      <vt:lpstr>Résultat</vt:lpstr>
      <vt:lpstr>Feature Selection - Recursive Feature Elimination </vt:lpstr>
      <vt:lpstr>Résultats</vt:lpstr>
      <vt:lpstr>c. La fonction coût, l'algorithme d'optimisation et la métrique d'évaluation</vt:lpstr>
      <vt:lpstr>Hyperparameters tunning - Hyperopt et AUC score</vt:lpstr>
      <vt:lpstr>Résultats finaux</vt:lpstr>
      <vt:lpstr>Présentation de l’analyse du data drift </vt:lpstr>
      <vt:lpstr>Présentation du pipeline de deployment(Git,Git Hub) </vt:lpstr>
      <vt:lpstr>Demonstration deployment API</vt:lpstr>
      <vt:lpstr>Presentation deployment Dashbord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Implémentez un modèle de scoring </dc:title>
  <dc:creator>sokayna kilani</dc:creator>
  <cp:lastModifiedBy>sokayna kilani</cp:lastModifiedBy>
  <cp:revision>1</cp:revision>
  <dcterms:created xsi:type="dcterms:W3CDTF">2023-10-28T11:21:05Z</dcterms:created>
  <dcterms:modified xsi:type="dcterms:W3CDTF">2023-11-09T07:56:14Z</dcterms:modified>
</cp:coreProperties>
</file>