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6"/>
  </p:notesMasterIdLst>
  <p:handoutMasterIdLst>
    <p:handoutMasterId r:id="rId77"/>
  </p:handoutMasterIdLst>
  <p:sldIdLst>
    <p:sldId id="287" r:id="rId5"/>
    <p:sldId id="298" r:id="rId6"/>
    <p:sldId id="299" r:id="rId7"/>
    <p:sldId id="300" r:id="rId8"/>
    <p:sldId id="301" r:id="rId9"/>
    <p:sldId id="295" r:id="rId10"/>
    <p:sldId id="296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288" r:id="rId27"/>
    <p:sldId id="289" r:id="rId28"/>
    <p:sldId id="317" r:id="rId29"/>
    <p:sldId id="318" r:id="rId30"/>
    <p:sldId id="322" r:id="rId31"/>
    <p:sldId id="323" r:id="rId32"/>
    <p:sldId id="324" r:id="rId33"/>
    <p:sldId id="321" r:id="rId34"/>
    <p:sldId id="325" r:id="rId35"/>
    <p:sldId id="319" r:id="rId36"/>
    <p:sldId id="326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27" r:id="rId47"/>
    <p:sldId id="398" r:id="rId48"/>
    <p:sldId id="397" r:id="rId49"/>
    <p:sldId id="337" r:id="rId50"/>
    <p:sldId id="338" r:id="rId51"/>
    <p:sldId id="290" r:id="rId52"/>
    <p:sldId id="341" r:id="rId53"/>
    <p:sldId id="343" r:id="rId54"/>
    <p:sldId id="342" r:id="rId55"/>
    <p:sldId id="344" r:id="rId56"/>
    <p:sldId id="345" r:id="rId57"/>
    <p:sldId id="346" r:id="rId58"/>
    <p:sldId id="347" r:id="rId59"/>
    <p:sldId id="348" r:id="rId60"/>
    <p:sldId id="349" r:id="rId61"/>
    <p:sldId id="351" r:id="rId62"/>
    <p:sldId id="350" r:id="rId63"/>
    <p:sldId id="438" r:id="rId64"/>
    <p:sldId id="352" r:id="rId65"/>
    <p:sldId id="353" r:id="rId66"/>
    <p:sldId id="364" r:id="rId67"/>
    <p:sldId id="365" r:id="rId68"/>
    <p:sldId id="366" r:id="rId69"/>
    <p:sldId id="339" r:id="rId70"/>
    <p:sldId id="354" r:id="rId71"/>
    <p:sldId id="355" r:id="rId72"/>
    <p:sldId id="356" r:id="rId73"/>
    <p:sldId id="357" r:id="rId74"/>
    <p:sldId id="358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800080"/>
    <a:srgbClr val="008000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5D42AB-FF57-4152-B5EE-5F489F666246}" v="24" dt="2022-05-04T21:10:34.6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of Werling" userId="cdca5256-1f5e-4078-8ae7-911d5f643543" providerId="ADAL" clId="{8A5D42AB-FF57-4152-B5EE-5F489F666246}"/>
    <pc:docChg chg="undo custSel addSld delSld modSld sldOrd">
      <pc:chgData name="Kristof Werling" userId="cdca5256-1f5e-4078-8ae7-911d5f643543" providerId="ADAL" clId="{8A5D42AB-FF57-4152-B5EE-5F489F666246}" dt="2022-05-09T14:13:23.064" v="6681" actId="478"/>
      <pc:docMkLst>
        <pc:docMk/>
      </pc:docMkLst>
      <pc:sldChg chg="modSp mod">
        <pc:chgData name="Kristof Werling" userId="cdca5256-1f5e-4078-8ae7-911d5f643543" providerId="ADAL" clId="{8A5D42AB-FF57-4152-B5EE-5F489F666246}" dt="2022-05-09T09:40:34.244" v="6680" actId="20577"/>
        <pc:sldMkLst>
          <pc:docMk/>
          <pc:sldMk cId="2229869012" sldId="342"/>
        </pc:sldMkLst>
        <pc:spChg chg="mod">
          <ac:chgData name="Kristof Werling" userId="cdca5256-1f5e-4078-8ae7-911d5f643543" providerId="ADAL" clId="{8A5D42AB-FF57-4152-B5EE-5F489F666246}" dt="2022-05-09T09:40:34.244" v="6680" actId="20577"/>
          <ac:spMkLst>
            <pc:docMk/>
            <pc:sldMk cId="2229869012" sldId="342"/>
            <ac:spMk id="4" creationId="{4B025FC2-35EE-409A-B128-E320AD9A73CB}"/>
          </ac:spMkLst>
        </pc:spChg>
      </pc:sldChg>
      <pc:sldChg chg="modSp mod">
        <pc:chgData name="Kristof Werling" userId="cdca5256-1f5e-4078-8ae7-911d5f643543" providerId="ADAL" clId="{8A5D42AB-FF57-4152-B5EE-5F489F666246}" dt="2022-05-09T08:33:34.620" v="6677" actId="20577"/>
        <pc:sldMkLst>
          <pc:docMk/>
          <pc:sldMk cId="1689741842" sldId="343"/>
        </pc:sldMkLst>
        <pc:spChg chg="mod">
          <ac:chgData name="Kristof Werling" userId="cdca5256-1f5e-4078-8ae7-911d5f643543" providerId="ADAL" clId="{8A5D42AB-FF57-4152-B5EE-5F489F666246}" dt="2022-05-09T08:33:34.620" v="6677" actId="20577"/>
          <ac:spMkLst>
            <pc:docMk/>
            <pc:sldMk cId="1689741842" sldId="343"/>
            <ac:spMk id="4" creationId="{4B025FC2-35EE-409A-B128-E320AD9A73CB}"/>
          </ac:spMkLst>
        </pc:spChg>
      </pc:sldChg>
      <pc:sldChg chg="delSp mod">
        <pc:chgData name="Kristof Werling" userId="cdca5256-1f5e-4078-8ae7-911d5f643543" providerId="ADAL" clId="{8A5D42AB-FF57-4152-B5EE-5F489F666246}" dt="2022-05-09T14:13:23.064" v="6681" actId="478"/>
        <pc:sldMkLst>
          <pc:docMk/>
          <pc:sldMk cId="2586304107" sldId="351"/>
        </pc:sldMkLst>
        <pc:spChg chg="del">
          <ac:chgData name="Kristof Werling" userId="cdca5256-1f5e-4078-8ae7-911d5f643543" providerId="ADAL" clId="{8A5D42AB-FF57-4152-B5EE-5F489F666246}" dt="2022-05-09T14:13:23.064" v="6681" actId="478"/>
          <ac:spMkLst>
            <pc:docMk/>
            <pc:sldMk cId="2586304107" sldId="351"/>
            <ac:spMk id="7" creationId="{92631774-B829-4705-AF27-2F7FB874DD45}"/>
          </ac:spMkLst>
        </pc:spChg>
      </pc:sldChg>
      <pc:sldChg chg="modSp mod">
        <pc:chgData name="Kristof Werling" userId="cdca5256-1f5e-4078-8ae7-911d5f643543" providerId="ADAL" clId="{8A5D42AB-FF57-4152-B5EE-5F489F666246}" dt="2022-05-04T19:53:36.648" v="1496" actId="20577"/>
        <pc:sldMkLst>
          <pc:docMk/>
          <pc:sldMk cId="1248893340" sldId="404"/>
        </pc:sldMkLst>
        <pc:graphicFrameChg chg="mod modGraphic">
          <ac:chgData name="Kristof Werling" userId="cdca5256-1f5e-4078-8ae7-911d5f643543" providerId="ADAL" clId="{8A5D42AB-FF57-4152-B5EE-5F489F666246}" dt="2022-05-04T19:53:36.648" v="1496" actId="20577"/>
          <ac:graphicFrameMkLst>
            <pc:docMk/>
            <pc:sldMk cId="1248893340" sldId="404"/>
            <ac:graphicFrameMk id="7" creationId="{BD07D56C-2C27-45C5-AE97-23963446859F}"/>
          </ac:graphicFrameMkLst>
        </pc:graphicFrameChg>
      </pc:sldChg>
      <pc:sldChg chg="addSp delSp modSp mod">
        <pc:chgData name="Kristof Werling" userId="cdca5256-1f5e-4078-8ae7-911d5f643543" providerId="ADAL" clId="{8A5D42AB-FF57-4152-B5EE-5F489F666246}" dt="2022-05-04T18:35:45.191" v="351"/>
        <pc:sldMkLst>
          <pc:docMk/>
          <pc:sldMk cId="4292622474" sldId="412"/>
        </pc:sldMkLst>
        <pc:spChg chg="mod">
          <ac:chgData name="Kristof Werling" userId="cdca5256-1f5e-4078-8ae7-911d5f643543" providerId="ADAL" clId="{8A5D42AB-FF57-4152-B5EE-5F489F666246}" dt="2022-05-04T18:35:45.191" v="351"/>
          <ac:spMkLst>
            <pc:docMk/>
            <pc:sldMk cId="4292622474" sldId="412"/>
            <ac:spMk id="4" creationId="{4B025FC2-35EE-409A-B128-E320AD9A73CB}"/>
          </ac:spMkLst>
        </pc:spChg>
        <pc:spChg chg="add del">
          <ac:chgData name="Kristof Werling" userId="cdca5256-1f5e-4078-8ae7-911d5f643543" providerId="ADAL" clId="{8A5D42AB-FF57-4152-B5EE-5F489F666246}" dt="2022-05-04T18:28:11.528" v="176"/>
          <ac:spMkLst>
            <pc:docMk/>
            <pc:sldMk cId="4292622474" sldId="412"/>
            <ac:spMk id="6" creationId="{AA856A1C-ED2B-F73C-F793-14485C3250BF}"/>
          </ac:spMkLst>
        </pc:spChg>
      </pc:sldChg>
      <pc:sldChg chg="modSp mod">
        <pc:chgData name="Kristof Werling" userId="cdca5256-1f5e-4078-8ae7-911d5f643543" providerId="ADAL" clId="{8A5D42AB-FF57-4152-B5EE-5F489F666246}" dt="2022-05-04T18:35:25.019" v="350" actId="20577"/>
        <pc:sldMkLst>
          <pc:docMk/>
          <pc:sldMk cId="1406585415" sldId="413"/>
        </pc:sldMkLst>
        <pc:spChg chg="mod">
          <ac:chgData name="Kristof Werling" userId="cdca5256-1f5e-4078-8ae7-911d5f643543" providerId="ADAL" clId="{8A5D42AB-FF57-4152-B5EE-5F489F666246}" dt="2022-05-04T18:35:25.019" v="350" actId="20577"/>
          <ac:spMkLst>
            <pc:docMk/>
            <pc:sldMk cId="1406585415" sldId="413"/>
            <ac:spMk id="4" creationId="{4B025FC2-35EE-409A-B128-E320AD9A73CB}"/>
          </ac:spMkLst>
        </pc:spChg>
      </pc:sldChg>
      <pc:sldChg chg="modSp mod">
        <pc:chgData name="Kristof Werling" userId="cdca5256-1f5e-4078-8ae7-911d5f643543" providerId="ADAL" clId="{8A5D42AB-FF57-4152-B5EE-5F489F666246}" dt="2022-05-04T18:37:49.285" v="417" actId="20577"/>
        <pc:sldMkLst>
          <pc:docMk/>
          <pc:sldMk cId="392294407" sldId="414"/>
        </pc:sldMkLst>
        <pc:spChg chg="mod">
          <ac:chgData name="Kristof Werling" userId="cdca5256-1f5e-4078-8ae7-911d5f643543" providerId="ADAL" clId="{8A5D42AB-FF57-4152-B5EE-5F489F666246}" dt="2022-05-04T18:37:49.285" v="417" actId="20577"/>
          <ac:spMkLst>
            <pc:docMk/>
            <pc:sldMk cId="392294407" sldId="414"/>
            <ac:spMk id="4" creationId="{4B025FC2-35EE-409A-B128-E320AD9A73CB}"/>
          </ac:spMkLst>
        </pc:spChg>
      </pc:sldChg>
      <pc:sldChg chg="addSp delSp modSp mod">
        <pc:chgData name="Kristof Werling" userId="cdca5256-1f5e-4078-8ae7-911d5f643543" providerId="ADAL" clId="{8A5D42AB-FF57-4152-B5EE-5F489F666246}" dt="2022-05-04T18:46:33.047" v="575" actId="1076"/>
        <pc:sldMkLst>
          <pc:docMk/>
          <pc:sldMk cId="2495108121" sldId="415"/>
        </pc:sldMkLst>
        <pc:spChg chg="mod">
          <ac:chgData name="Kristof Werling" userId="cdca5256-1f5e-4078-8ae7-911d5f643543" providerId="ADAL" clId="{8A5D42AB-FF57-4152-B5EE-5F489F666246}" dt="2022-05-04T18:40:49.957" v="471" actId="20577"/>
          <ac:spMkLst>
            <pc:docMk/>
            <pc:sldMk cId="2495108121" sldId="415"/>
            <ac:spMk id="4" creationId="{4B025FC2-35EE-409A-B128-E320AD9A73CB}"/>
          </ac:spMkLst>
        </pc:spChg>
        <pc:spChg chg="add del">
          <ac:chgData name="Kristof Werling" userId="cdca5256-1f5e-4078-8ae7-911d5f643543" providerId="ADAL" clId="{8A5D42AB-FF57-4152-B5EE-5F489F666246}" dt="2022-05-04T18:41:00.360" v="473"/>
          <ac:spMkLst>
            <pc:docMk/>
            <pc:sldMk cId="2495108121" sldId="415"/>
            <ac:spMk id="7" creationId="{3F0B5BD2-0F92-D726-D7D1-C4906DD780C6}"/>
          </ac:spMkLst>
        </pc:spChg>
        <pc:spChg chg="add mod">
          <ac:chgData name="Kristof Werling" userId="cdca5256-1f5e-4078-8ae7-911d5f643543" providerId="ADAL" clId="{8A5D42AB-FF57-4152-B5EE-5F489F666246}" dt="2022-05-04T18:46:33.047" v="575" actId="1076"/>
          <ac:spMkLst>
            <pc:docMk/>
            <pc:sldMk cId="2495108121" sldId="415"/>
            <ac:spMk id="8" creationId="{2372F5CC-42DD-6EF8-9F25-42D2F0F0B9B1}"/>
          </ac:spMkLst>
        </pc:spChg>
        <pc:spChg chg="add del">
          <ac:chgData name="Kristof Werling" userId="cdca5256-1f5e-4078-8ae7-911d5f643543" providerId="ADAL" clId="{8A5D42AB-FF57-4152-B5EE-5F489F666246}" dt="2022-05-04T18:43:22.159" v="476"/>
          <ac:spMkLst>
            <pc:docMk/>
            <pc:sldMk cId="2495108121" sldId="415"/>
            <ac:spMk id="9" creationId="{DB50AB44-1A6E-77CB-B6BF-75211CA817F2}"/>
          </ac:spMkLst>
        </pc:spChg>
        <pc:graphicFrameChg chg="add mod modGraphic">
          <ac:chgData name="Kristof Werling" userId="cdca5256-1f5e-4078-8ae7-911d5f643543" providerId="ADAL" clId="{8A5D42AB-FF57-4152-B5EE-5F489F666246}" dt="2022-05-04T18:39:27.282" v="468" actId="2165"/>
          <ac:graphicFrameMkLst>
            <pc:docMk/>
            <pc:sldMk cId="2495108121" sldId="415"/>
            <ac:graphicFrameMk id="6" creationId="{B46F7655-A5B3-DC2F-2827-CAB84D875079}"/>
          </ac:graphicFrameMkLst>
        </pc:graphicFrameChg>
      </pc:sldChg>
      <pc:sldChg chg="modSp mod">
        <pc:chgData name="Kristof Werling" userId="cdca5256-1f5e-4078-8ae7-911d5f643543" providerId="ADAL" clId="{8A5D42AB-FF57-4152-B5EE-5F489F666246}" dt="2022-05-04T19:57:37.346" v="1723" actId="20577"/>
        <pc:sldMkLst>
          <pc:docMk/>
          <pc:sldMk cId="482154200" sldId="416"/>
        </pc:sldMkLst>
        <pc:spChg chg="mod">
          <ac:chgData name="Kristof Werling" userId="cdca5256-1f5e-4078-8ae7-911d5f643543" providerId="ADAL" clId="{8A5D42AB-FF57-4152-B5EE-5F489F666246}" dt="2022-05-04T19:57:37.346" v="1723" actId="20577"/>
          <ac:spMkLst>
            <pc:docMk/>
            <pc:sldMk cId="482154200" sldId="416"/>
            <ac:spMk id="4" creationId="{4B025FC2-35EE-409A-B128-E320AD9A73CB}"/>
          </ac:spMkLst>
        </pc:spChg>
      </pc:sldChg>
      <pc:sldChg chg="addSp delSp modSp mod">
        <pc:chgData name="Kristof Werling" userId="cdca5256-1f5e-4078-8ae7-911d5f643543" providerId="ADAL" clId="{8A5D42AB-FF57-4152-B5EE-5F489F666246}" dt="2022-05-04T20:28:11.728" v="2781" actId="22"/>
        <pc:sldMkLst>
          <pc:docMk/>
          <pc:sldMk cId="2807933390" sldId="417"/>
        </pc:sldMkLst>
        <pc:spChg chg="mod">
          <ac:chgData name="Kristof Werling" userId="cdca5256-1f5e-4078-8ae7-911d5f643543" providerId="ADAL" clId="{8A5D42AB-FF57-4152-B5EE-5F489F666246}" dt="2022-05-04T20:28:01.001" v="2779" actId="20577"/>
          <ac:spMkLst>
            <pc:docMk/>
            <pc:sldMk cId="2807933390" sldId="417"/>
            <ac:spMk id="4" creationId="{4B025FC2-35EE-409A-B128-E320AD9A73CB}"/>
          </ac:spMkLst>
        </pc:spChg>
        <pc:spChg chg="add del">
          <ac:chgData name="Kristof Werling" userId="cdca5256-1f5e-4078-8ae7-911d5f643543" providerId="ADAL" clId="{8A5D42AB-FF57-4152-B5EE-5F489F666246}" dt="2022-05-04T20:28:11.728" v="2781" actId="22"/>
          <ac:spMkLst>
            <pc:docMk/>
            <pc:sldMk cId="2807933390" sldId="417"/>
            <ac:spMk id="7" creationId="{68A21839-5BD1-E5D0-57F5-D6BFF9E213AA}"/>
          </ac:spMkLst>
        </pc:spChg>
      </pc:sldChg>
      <pc:sldChg chg="addSp delSp modSp add mod">
        <pc:chgData name="Kristof Werling" userId="cdca5256-1f5e-4078-8ae7-911d5f643543" providerId="ADAL" clId="{8A5D42AB-FF57-4152-B5EE-5F489F666246}" dt="2022-05-04T16:20:56.228" v="21" actId="20577"/>
        <pc:sldMkLst>
          <pc:docMk/>
          <pc:sldMk cId="1102711583" sldId="418"/>
        </pc:sldMkLst>
        <pc:spChg chg="del">
          <ac:chgData name="Kristof Werling" userId="cdca5256-1f5e-4078-8ae7-911d5f643543" providerId="ADAL" clId="{8A5D42AB-FF57-4152-B5EE-5F489F666246}" dt="2022-05-04T16:19:35.964" v="1" actId="478"/>
          <ac:spMkLst>
            <pc:docMk/>
            <pc:sldMk cId="1102711583" sldId="418"/>
            <ac:spMk id="4" creationId="{4B025FC2-35EE-409A-B128-E320AD9A73CB}"/>
          </ac:spMkLst>
        </pc:spChg>
        <pc:spChg chg="add del mod">
          <ac:chgData name="Kristof Werling" userId="cdca5256-1f5e-4078-8ae7-911d5f643543" providerId="ADAL" clId="{8A5D42AB-FF57-4152-B5EE-5F489F666246}" dt="2022-05-04T16:19:41.105" v="2" actId="478"/>
          <ac:spMkLst>
            <pc:docMk/>
            <pc:sldMk cId="1102711583" sldId="418"/>
            <ac:spMk id="7" creationId="{95187677-F1DE-52FB-D314-A3C7907B8E65}"/>
          </ac:spMkLst>
        </pc:spChg>
        <pc:spChg chg="add mod">
          <ac:chgData name="Kristof Werling" userId="cdca5256-1f5e-4078-8ae7-911d5f643543" providerId="ADAL" clId="{8A5D42AB-FF57-4152-B5EE-5F489F666246}" dt="2022-05-04T16:20:56.228" v="21" actId="20577"/>
          <ac:spMkLst>
            <pc:docMk/>
            <pc:sldMk cId="1102711583" sldId="418"/>
            <ac:spMk id="10" creationId="{9D894DC7-615F-DF02-A5F5-3D46FE08E102}"/>
          </ac:spMkLst>
        </pc:spChg>
        <pc:picChg chg="add mod">
          <ac:chgData name="Kristof Werling" userId="cdca5256-1f5e-4078-8ae7-911d5f643543" providerId="ADAL" clId="{8A5D42AB-FF57-4152-B5EE-5F489F666246}" dt="2022-05-04T16:19:52.428" v="5" actId="14100"/>
          <ac:picMkLst>
            <pc:docMk/>
            <pc:sldMk cId="1102711583" sldId="418"/>
            <ac:picMk id="9" creationId="{D21F2F63-0A2F-A14A-1D0C-B5982CA4BC97}"/>
          </ac:picMkLst>
        </pc:picChg>
      </pc:sldChg>
      <pc:sldChg chg="addSp delSp modSp add del mod modClrScheme chgLayout">
        <pc:chgData name="Kristof Werling" userId="cdca5256-1f5e-4078-8ae7-911d5f643543" providerId="ADAL" clId="{8A5D42AB-FF57-4152-B5EE-5F489F666246}" dt="2022-05-04T16:45:41.644" v="28" actId="2696"/>
        <pc:sldMkLst>
          <pc:docMk/>
          <pc:sldMk cId="440786181" sldId="419"/>
        </pc:sldMkLst>
        <pc:spChg chg="mod ord">
          <ac:chgData name="Kristof Werling" userId="cdca5256-1f5e-4078-8ae7-911d5f643543" providerId="ADAL" clId="{8A5D42AB-FF57-4152-B5EE-5F489F666246}" dt="2022-05-04T16:45:31.222" v="27" actId="700"/>
          <ac:spMkLst>
            <pc:docMk/>
            <pc:sldMk cId="440786181" sldId="419"/>
            <ac:spMk id="2" creationId="{13FED734-FA65-4C2E-A118-5FB8AAE2341E}"/>
          </ac:spMkLst>
        </pc:spChg>
        <pc:spChg chg="mod ord">
          <ac:chgData name="Kristof Werling" userId="cdca5256-1f5e-4078-8ae7-911d5f643543" providerId="ADAL" clId="{8A5D42AB-FF57-4152-B5EE-5F489F666246}" dt="2022-05-04T16:45:31.222" v="27" actId="700"/>
          <ac:spMkLst>
            <pc:docMk/>
            <pc:sldMk cId="440786181" sldId="419"/>
            <ac:spMk id="3" creationId="{DF6AC74A-168B-4A96-A178-13839F044CF5}"/>
          </ac:spMkLst>
        </pc:spChg>
        <pc:spChg chg="add del mod ord">
          <ac:chgData name="Kristof Werling" userId="cdca5256-1f5e-4078-8ae7-911d5f643543" providerId="ADAL" clId="{8A5D42AB-FF57-4152-B5EE-5F489F666246}" dt="2022-05-04T16:45:31.222" v="27" actId="700"/>
          <ac:spMkLst>
            <pc:docMk/>
            <pc:sldMk cId="440786181" sldId="419"/>
            <ac:spMk id="4" creationId="{33D1F7DE-A43A-EF78-6DBA-1947D3758ACE}"/>
          </ac:spMkLst>
        </pc:spChg>
        <pc:spChg chg="del mod">
          <ac:chgData name="Kristof Werling" userId="cdca5256-1f5e-4078-8ae7-911d5f643543" providerId="ADAL" clId="{8A5D42AB-FF57-4152-B5EE-5F489F666246}" dt="2022-05-04T16:45:18.711" v="25" actId="478"/>
          <ac:spMkLst>
            <pc:docMk/>
            <pc:sldMk cId="440786181" sldId="419"/>
            <ac:spMk id="10" creationId="{9D894DC7-615F-DF02-A5F5-3D46FE08E102}"/>
          </ac:spMkLst>
        </pc:spChg>
        <pc:picChg chg="del">
          <ac:chgData name="Kristof Werling" userId="cdca5256-1f5e-4078-8ae7-911d5f643543" providerId="ADAL" clId="{8A5D42AB-FF57-4152-B5EE-5F489F666246}" dt="2022-05-04T16:45:10.047" v="23" actId="478"/>
          <ac:picMkLst>
            <pc:docMk/>
            <pc:sldMk cId="440786181" sldId="419"/>
            <ac:picMk id="9" creationId="{D21F2F63-0A2F-A14A-1D0C-B5982CA4BC97}"/>
          </ac:picMkLst>
        </pc:picChg>
      </pc:sldChg>
      <pc:sldChg chg="modSp add mod ord">
        <pc:chgData name="Kristof Werling" userId="cdca5256-1f5e-4078-8ae7-911d5f643543" providerId="ADAL" clId="{8A5D42AB-FF57-4152-B5EE-5F489F666246}" dt="2022-05-04T17:44:15.209" v="119"/>
        <pc:sldMkLst>
          <pc:docMk/>
          <pc:sldMk cId="3096294382" sldId="419"/>
        </pc:sldMkLst>
        <pc:spChg chg="mod">
          <ac:chgData name="Kristof Werling" userId="cdca5256-1f5e-4078-8ae7-911d5f643543" providerId="ADAL" clId="{8A5D42AB-FF57-4152-B5EE-5F489F666246}" dt="2022-05-04T17:44:15.209" v="119"/>
          <ac:spMkLst>
            <pc:docMk/>
            <pc:sldMk cId="3096294382" sldId="419"/>
            <ac:spMk id="4" creationId="{4B025FC2-35EE-409A-B128-E320AD9A73CB}"/>
          </ac:spMkLst>
        </pc:spChg>
      </pc:sldChg>
      <pc:sldChg chg="delSp modSp add mod">
        <pc:chgData name="Kristof Werling" userId="cdca5256-1f5e-4078-8ae7-911d5f643543" providerId="ADAL" clId="{8A5D42AB-FF57-4152-B5EE-5F489F666246}" dt="2022-05-04T19:38:44.327" v="1021" actId="20577"/>
        <pc:sldMkLst>
          <pc:docMk/>
          <pc:sldMk cId="475334769" sldId="420"/>
        </pc:sldMkLst>
        <pc:spChg chg="mod">
          <ac:chgData name="Kristof Werling" userId="cdca5256-1f5e-4078-8ae7-911d5f643543" providerId="ADAL" clId="{8A5D42AB-FF57-4152-B5EE-5F489F666246}" dt="2022-05-04T19:38:44.327" v="1021" actId="20577"/>
          <ac:spMkLst>
            <pc:docMk/>
            <pc:sldMk cId="475334769" sldId="420"/>
            <ac:spMk id="4" creationId="{4B025FC2-35EE-409A-B128-E320AD9A73CB}"/>
          </ac:spMkLst>
        </pc:spChg>
        <pc:spChg chg="del mod">
          <ac:chgData name="Kristof Werling" userId="cdca5256-1f5e-4078-8ae7-911d5f643543" providerId="ADAL" clId="{8A5D42AB-FF57-4152-B5EE-5F489F666246}" dt="2022-05-04T19:10:44.350" v="628" actId="478"/>
          <ac:spMkLst>
            <pc:docMk/>
            <pc:sldMk cId="475334769" sldId="420"/>
            <ac:spMk id="8" creationId="{2372F5CC-42DD-6EF8-9F25-42D2F0F0B9B1}"/>
          </ac:spMkLst>
        </pc:spChg>
        <pc:graphicFrameChg chg="del">
          <ac:chgData name="Kristof Werling" userId="cdca5256-1f5e-4078-8ae7-911d5f643543" providerId="ADAL" clId="{8A5D42AB-FF57-4152-B5EE-5F489F666246}" dt="2022-05-04T19:10:21.471" v="627" actId="478"/>
          <ac:graphicFrameMkLst>
            <pc:docMk/>
            <pc:sldMk cId="475334769" sldId="420"/>
            <ac:graphicFrameMk id="6" creationId="{B46F7655-A5B3-DC2F-2827-CAB84D875079}"/>
          </ac:graphicFrameMkLst>
        </pc:graphicFrameChg>
      </pc:sldChg>
      <pc:sldChg chg="modSp add mod ord">
        <pc:chgData name="Kristof Werling" userId="cdca5256-1f5e-4078-8ae7-911d5f643543" providerId="ADAL" clId="{8A5D42AB-FF57-4152-B5EE-5F489F666246}" dt="2022-05-04T20:05:07.152" v="2092"/>
        <pc:sldMkLst>
          <pc:docMk/>
          <pc:sldMk cId="2509753739" sldId="421"/>
        </pc:sldMkLst>
        <pc:spChg chg="mod">
          <ac:chgData name="Kristof Werling" userId="cdca5256-1f5e-4078-8ae7-911d5f643543" providerId="ADAL" clId="{8A5D42AB-FF57-4152-B5EE-5F489F666246}" dt="2022-05-04T19:43:44.280" v="1182" actId="20577"/>
          <ac:spMkLst>
            <pc:docMk/>
            <pc:sldMk cId="2509753739" sldId="421"/>
            <ac:spMk id="4" creationId="{4B025FC2-35EE-409A-B128-E320AD9A73CB}"/>
          </ac:spMkLst>
        </pc:spChg>
      </pc:sldChg>
      <pc:sldChg chg="modSp add mod">
        <pc:chgData name="Kristof Werling" userId="cdca5256-1f5e-4078-8ae7-911d5f643543" providerId="ADAL" clId="{8A5D42AB-FF57-4152-B5EE-5F489F666246}" dt="2022-05-04T20:22:25.067" v="2484" actId="20577"/>
        <pc:sldMkLst>
          <pc:docMk/>
          <pc:sldMk cId="2123067575" sldId="422"/>
        </pc:sldMkLst>
        <pc:spChg chg="mod">
          <ac:chgData name="Kristof Werling" userId="cdca5256-1f5e-4078-8ae7-911d5f643543" providerId="ADAL" clId="{8A5D42AB-FF57-4152-B5EE-5F489F666246}" dt="2022-05-04T20:22:25.067" v="2484" actId="20577"/>
          <ac:spMkLst>
            <pc:docMk/>
            <pc:sldMk cId="2123067575" sldId="422"/>
            <ac:spMk id="4" creationId="{4B025FC2-35EE-409A-B128-E320AD9A73CB}"/>
          </ac:spMkLst>
        </pc:spChg>
      </pc:sldChg>
      <pc:sldChg chg="modSp add mod">
        <pc:chgData name="Kristof Werling" userId="cdca5256-1f5e-4078-8ae7-911d5f643543" providerId="ADAL" clId="{8A5D42AB-FF57-4152-B5EE-5F489F666246}" dt="2022-05-04T20:04:50.149" v="2090" actId="20577"/>
        <pc:sldMkLst>
          <pc:docMk/>
          <pc:sldMk cId="1858665157" sldId="423"/>
        </pc:sldMkLst>
        <pc:spChg chg="mod">
          <ac:chgData name="Kristof Werling" userId="cdca5256-1f5e-4078-8ae7-911d5f643543" providerId="ADAL" clId="{8A5D42AB-FF57-4152-B5EE-5F489F666246}" dt="2022-05-04T20:04:50.149" v="2090" actId="20577"/>
          <ac:spMkLst>
            <pc:docMk/>
            <pc:sldMk cId="1858665157" sldId="423"/>
            <ac:spMk id="4" creationId="{4B025FC2-35EE-409A-B128-E320AD9A73CB}"/>
          </ac:spMkLst>
        </pc:spChg>
      </pc:sldChg>
      <pc:sldChg chg="addSp modSp add mod">
        <pc:chgData name="Kristof Werling" userId="cdca5256-1f5e-4078-8ae7-911d5f643543" providerId="ADAL" clId="{8A5D42AB-FF57-4152-B5EE-5F489F666246}" dt="2022-05-04T21:07:41.202" v="4965" actId="207"/>
        <pc:sldMkLst>
          <pc:docMk/>
          <pc:sldMk cId="1514653195" sldId="424"/>
        </pc:sldMkLst>
        <pc:spChg chg="mod">
          <ac:chgData name="Kristof Werling" userId="cdca5256-1f5e-4078-8ae7-911d5f643543" providerId="ADAL" clId="{8A5D42AB-FF57-4152-B5EE-5F489F666246}" dt="2022-05-04T21:07:06.602" v="4958" actId="5793"/>
          <ac:spMkLst>
            <pc:docMk/>
            <pc:sldMk cId="1514653195" sldId="424"/>
            <ac:spMk id="4" creationId="{4B025FC2-35EE-409A-B128-E320AD9A73CB}"/>
          </ac:spMkLst>
        </pc:spChg>
        <pc:spChg chg="add mod">
          <ac:chgData name="Kristof Werling" userId="cdca5256-1f5e-4078-8ae7-911d5f643543" providerId="ADAL" clId="{8A5D42AB-FF57-4152-B5EE-5F489F666246}" dt="2022-05-04T21:07:41.202" v="4965" actId="207"/>
          <ac:spMkLst>
            <pc:docMk/>
            <pc:sldMk cId="1514653195" sldId="424"/>
            <ac:spMk id="6" creationId="{DB4EBBFD-3F38-EFD2-6619-22B57B049D83}"/>
          </ac:spMkLst>
        </pc:spChg>
        <pc:picChg chg="add mod">
          <ac:chgData name="Kristof Werling" userId="cdca5256-1f5e-4078-8ae7-911d5f643543" providerId="ADAL" clId="{8A5D42AB-FF57-4152-B5EE-5F489F666246}" dt="2022-05-04T21:07:17.901" v="4960" actId="1076"/>
          <ac:picMkLst>
            <pc:docMk/>
            <pc:sldMk cId="1514653195" sldId="424"/>
            <ac:picMk id="11266" creationId="{B6D5C08A-8713-59D9-F7C6-89EE6D4E017B}"/>
          </ac:picMkLst>
        </pc:picChg>
      </pc:sldChg>
      <pc:sldChg chg="modSp add mod">
        <pc:chgData name="Kristof Werling" userId="cdca5256-1f5e-4078-8ae7-911d5f643543" providerId="ADAL" clId="{8A5D42AB-FF57-4152-B5EE-5F489F666246}" dt="2022-05-04T20:32:45.218" v="3161" actId="20577"/>
        <pc:sldMkLst>
          <pc:docMk/>
          <pc:sldMk cId="2103561221" sldId="425"/>
        </pc:sldMkLst>
        <pc:spChg chg="mod">
          <ac:chgData name="Kristof Werling" userId="cdca5256-1f5e-4078-8ae7-911d5f643543" providerId="ADAL" clId="{8A5D42AB-FF57-4152-B5EE-5F489F666246}" dt="2022-05-04T20:32:45.218" v="3161" actId="20577"/>
          <ac:spMkLst>
            <pc:docMk/>
            <pc:sldMk cId="2103561221" sldId="425"/>
            <ac:spMk id="4" creationId="{4B025FC2-35EE-409A-B128-E320AD9A73CB}"/>
          </ac:spMkLst>
        </pc:spChg>
      </pc:sldChg>
      <pc:sldChg chg="modSp add mod">
        <pc:chgData name="Kristof Werling" userId="cdca5256-1f5e-4078-8ae7-911d5f643543" providerId="ADAL" clId="{8A5D42AB-FF57-4152-B5EE-5F489F666246}" dt="2022-05-04T20:34:33.526" v="3303" actId="20577"/>
        <pc:sldMkLst>
          <pc:docMk/>
          <pc:sldMk cId="1661958693" sldId="426"/>
        </pc:sldMkLst>
        <pc:spChg chg="mod">
          <ac:chgData name="Kristof Werling" userId="cdca5256-1f5e-4078-8ae7-911d5f643543" providerId="ADAL" clId="{8A5D42AB-FF57-4152-B5EE-5F489F666246}" dt="2022-05-04T20:34:33.526" v="3303" actId="20577"/>
          <ac:spMkLst>
            <pc:docMk/>
            <pc:sldMk cId="1661958693" sldId="426"/>
            <ac:spMk id="4" creationId="{4B025FC2-35EE-409A-B128-E320AD9A73CB}"/>
          </ac:spMkLst>
        </pc:spChg>
      </pc:sldChg>
      <pc:sldChg chg="modSp add mod">
        <pc:chgData name="Kristof Werling" userId="cdca5256-1f5e-4078-8ae7-911d5f643543" providerId="ADAL" clId="{8A5D42AB-FF57-4152-B5EE-5F489F666246}" dt="2022-05-07T00:41:39.082" v="6507" actId="20577"/>
        <pc:sldMkLst>
          <pc:docMk/>
          <pc:sldMk cId="3814737510" sldId="427"/>
        </pc:sldMkLst>
        <pc:spChg chg="mod">
          <ac:chgData name="Kristof Werling" userId="cdca5256-1f5e-4078-8ae7-911d5f643543" providerId="ADAL" clId="{8A5D42AB-FF57-4152-B5EE-5F489F666246}" dt="2022-05-07T00:41:39.082" v="6507" actId="20577"/>
          <ac:spMkLst>
            <pc:docMk/>
            <pc:sldMk cId="3814737510" sldId="427"/>
            <ac:spMk id="4" creationId="{4B025FC2-35EE-409A-B128-E320AD9A73CB}"/>
          </ac:spMkLst>
        </pc:spChg>
      </pc:sldChg>
      <pc:sldChg chg="modSp add mod">
        <pc:chgData name="Kristof Werling" userId="cdca5256-1f5e-4078-8ae7-911d5f643543" providerId="ADAL" clId="{8A5D42AB-FF57-4152-B5EE-5F489F666246}" dt="2022-05-04T20:55:57.830" v="4562" actId="27636"/>
        <pc:sldMkLst>
          <pc:docMk/>
          <pc:sldMk cId="4050308083" sldId="428"/>
        </pc:sldMkLst>
        <pc:spChg chg="mod">
          <ac:chgData name="Kristof Werling" userId="cdca5256-1f5e-4078-8ae7-911d5f643543" providerId="ADAL" clId="{8A5D42AB-FF57-4152-B5EE-5F489F666246}" dt="2022-05-04T20:55:57.830" v="4562" actId="27636"/>
          <ac:spMkLst>
            <pc:docMk/>
            <pc:sldMk cId="4050308083" sldId="428"/>
            <ac:spMk id="4" creationId="{4B025FC2-35EE-409A-B128-E320AD9A73CB}"/>
          </ac:spMkLst>
        </pc:spChg>
      </pc:sldChg>
      <pc:sldChg chg="modSp add mod">
        <pc:chgData name="Kristof Werling" userId="cdca5256-1f5e-4078-8ae7-911d5f643543" providerId="ADAL" clId="{8A5D42AB-FF57-4152-B5EE-5F489F666246}" dt="2022-05-04T20:45:14.084" v="3743" actId="20577"/>
        <pc:sldMkLst>
          <pc:docMk/>
          <pc:sldMk cId="1721330019" sldId="429"/>
        </pc:sldMkLst>
        <pc:spChg chg="mod">
          <ac:chgData name="Kristof Werling" userId="cdca5256-1f5e-4078-8ae7-911d5f643543" providerId="ADAL" clId="{8A5D42AB-FF57-4152-B5EE-5F489F666246}" dt="2022-05-04T20:45:14.084" v="3743" actId="20577"/>
          <ac:spMkLst>
            <pc:docMk/>
            <pc:sldMk cId="1721330019" sldId="429"/>
            <ac:spMk id="4" creationId="{4B025FC2-35EE-409A-B128-E320AD9A73CB}"/>
          </ac:spMkLst>
        </pc:spChg>
      </pc:sldChg>
      <pc:sldChg chg="modSp add mod">
        <pc:chgData name="Kristof Werling" userId="cdca5256-1f5e-4078-8ae7-911d5f643543" providerId="ADAL" clId="{8A5D42AB-FF57-4152-B5EE-5F489F666246}" dt="2022-05-07T00:44:41.202" v="6676" actId="20577"/>
        <pc:sldMkLst>
          <pc:docMk/>
          <pc:sldMk cId="4140294885" sldId="430"/>
        </pc:sldMkLst>
        <pc:spChg chg="mod">
          <ac:chgData name="Kristof Werling" userId="cdca5256-1f5e-4078-8ae7-911d5f643543" providerId="ADAL" clId="{8A5D42AB-FF57-4152-B5EE-5F489F666246}" dt="2022-05-07T00:44:41.202" v="6676" actId="20577"/>
          <ac:spMkLst>
            <pc:docMk/>
            <pc:sldMk cId="4140294885" sldId="430"/>
            <ac:spMk id="4" creationId="{4B025FC2-35EE-409A-B128-E320AD9A73CB}"/>
          </ac:spMkLst>
        </pc:spChg>
      </pc:sldChg>
      <pc:sldChg chg="modSp add mod">
        <pc:chgData name="Kristof Werling" userId="cdca5256-1f5e-4078-8ae7-911d5f643543" providerId="ADAL" clId="{8A5D42AB-FF57-4152-B5EE-5F489F666246}" dt="2022-05-04T21:00:59.635" v="4896" actId="20577"/>
        <pc:sldMkLst>
          <pc:docMk/>
          <pc:sldMk cId="2668605931" sldId="431"/>
        </pc:sldMkLst>
        <pc:spChg chg="mod">
          <ac:chgData name="Kristof Werling" userId="cdca5256-1f5e-4078-8ae7-911d5f643543" providerId="ADAL" clId="{8A5D42AB-FF57-4152-B5EE-5F489F666246}" dt="2022-05-04T21:00:59.635" v="4896" actId="20577"/>
          <ac:spMkLst>
            <pc:docMk/>
            <pc:sldMk cId="2668605931" sldId="431"/>
            <ac:spMk id="4" creationId="{4B025FC2-35EE-409A-B128-E320AD9A73CB}"/>
          </ac:spMkLst>
        </pc:spChg>
      </pc:sldChg>
      <pc:sldChg chg="modSp add del mod">
        <pc:chgData name="Kristof Werling" userId="cdca5256-1f5e-4078-8ae7-911d5f643543" providerId="ADAL" clId="{8A5D42AB-FF57-4152-B5EE-5F489F666246}" dt="2022-05-04T21:32:35.610" v="5551" actId="2696"/>
        <pc:sldMkLst>
          <pc:docMk/>
          <pc:sldMk cId="3451030412" sldId="432"/>
        </pc:sldMkLst>
        <pc:spChg chg="mod">
          <ac:chgData name="Kristof Werling" userId="cdca5256-1f5e-4078-8ae7-911d5f643543" providerId="ADAL" clId="{8A5D42AB-FF57-4152-B5EE-5F489F666246}" dt="2022-05-04T21:05:44.567" v="4956" actId="20577"/>
          <ac:spMkLst>
            <pc:docMk/>
            <pc:sldMk cId="3451030412" sldId="432"/>
            <ac:spMk id="4" creationId="{4B025FC2-35EE-409A-B128-E320AD9A73CB}"/>
          </ac:spMkLst>
        </pc:spChg>
      </pc:sldChg>
      <pc:sldChg chg="delSp modSp add mod">
        <pc:chgData name="Kristof Werling" userId="cdca5256-1f5e-4078-8ae7-911d5f643543" providerId="ADAL" clId="{8A5D42AB-FF57-4152-B5EE-5F489F666246}" dt="2022-05-04T21:21:54.274" v="5200" actId="5793"/>
        <pc:sldMkLst>
          <pc:docMk/>
          <pc:sldMk cId="2403264162" sldId="433"/>
        </pc:sldMkLst>
        <pc:spChg chg="mod">
          <ac:chgData name="Kristof Werling" userId="cdca5256-1f5e-4078-8ae7-911d5f643543" providerId="ADAL" clId="{8A5D42AB-FF57-4152-B5EE-5F489F666246}" dt="2022-05-04T21:21:54.274" v="5200" actId="5793"/>
          <ac:spMkLst>
            <pc:docMk/>
            <pc:sldMk cId="2403264162" sldId="433"/>
            <ac:spMk id="4" creationId="{4B025FC2-35EE-409A-B128-E320AD9A73CB}"/>
          </ac:spMkLst>
        </pc:spChg>
        <pc:picChg chg="del">
          <ac:chgData name="Kristof Werling" userId="cdca5256-1f5e-4078-8ae7-911d5f643543" providerId="ADAL" clId="{8A5D42AB-FF57-4152-B5EE-5F489F666246}" dt="2022-05-04T21:10:34.657" v="4967" actId="478"/>
          <ac:picMkLst>
            <pc:docMk/>
            <pc:sldMk cId="2403264162" sldId="433"/>
            <ac:picMk id="11266" creationId="{B6D5C08A-8713-59D9-F7C6-89EE6D4E017B}"/>
          </ac:picMkLst>
        </pc:picChg>
      </pc:sldChg>
      <pc:sldChg chg="modSp add mod">
        <pc:chgData name="Kristof Werling" userId="cdca5256-1f5e-4078-8ae7-911d5f643543" providerId="ADAL" clId="{8A5D42AB-FF57-4152-B5EE-5F489F666246}" dt="2022-05-04T21:31:55.753" v="5550" actId="20577"/>
        <pc:sldMkLst>
          <pc:docMk/>
          <pc:sldMk cId="745980715" sldId="434"/>
        </pc:sldMkLst>
        <pc:spChg chg="mod">
          <ac:chgData name="Kristof Werling" userId="cdca5256-1f5e-4078-8ae7-911d5f643543" providerId="ADAL" clId="{8A5D42AB-FF57-4152-B5EE-5F489F666246}" dt="2022-05-04T21:31:55.753" v="5550" actId="20577"/>
          <ac:spMkLst>
            <pc:docMk/>
            <pc:sldMk cId="745980715" sldId="434"/>
            <ac:spMk id="4" creationId="{4B025FC2-35EE-409A-B128-E320AD9A73CB}"/>
          </ac:spMkLst>
        </pc:spChg>
      </pc:sldChg>
      <pc:sldChg chg="modSp add mod">
        <pc:chgData name="Kristof Werling" userId="cdca5256-1f5e-4078-8ae7-911d5f643543" providerId="ADAL" clId="{8A5D42AB-FF57-4152-B5EE-5F489F666246}" dt="2022-05-06T23:20:39.187" v="6132" actId="20577"/>
        <pc:sldMkLst>
          <pc:docMk/>
          <pc:sldMk cId="3316099098" sldId="435"/>
        </pc:sldMkLst>
        <pc:spChg chg="mod">
          <ac:chgData name="Kristof Werling" userId="cdca5256-1f5e-4078-8ae7-911d5f643543" providerId="ADAL" clId="{8A5D42AB-FF57-4152-B5EE-5F489F666246}" dt="2022-05-06T23:20:39.187" v="6132" actId="20577"/>
          <ac:spMkLst>
            <pc:docMk/>
            <pc:sldMk cId="3316099098" sldId="435"/>
            <ac:spMk id="4" creationId="{4B025FC2-35EE-409A-B128-E320AD9A73CB}"/>
          </ac:spMkLst>
        </pc:spChg>
      </pc:sldChg>
      <pc:sldChg chg="modSp add mod ord">
        <pc:chgData name="Kristof Werling" userId="cdca5256-1f5e-4078-8ae7-911d5f643543" providerId="ADAL" clId="{8A5D42AB-FF57-4152-B5EE-5F489F666246}" dt="2022-05-06T23:26:37.247" v="6275" actId="20577"/>
        <pc:sldMkLst>
          <pc:docMk/>
          <pc:sldMk cId="2311121458" sldId="436"/>
        </pc:sldMkLst>
        <pc:spChg chg="mod">
          <ac:chgData name="Kristof Werling" userId="cdca5256-1f5e-4078-8ae7-911d5f643543" providerId="ADAL" clId="{8A5D42AB-FF57-4152-B5EE-5F489F666246}" dt="2022-05-06T23:26:37.247" v="6275" actId="20577"/>
          <ac:spMkLst>
            <pc:docMk/>
            <pc:sldMk cId="2311121458" sldId="436"/>
            <ac:spMk id="4" creationId="{4B025FC2-35EE-409A-B128-E320AD9A73CB}"/>
          </ac:spMkLst>
        </pc:spChg>
      </pc:sldChg>
      <pc:sldChg chg="modSp add mod">
        <pc:chgData name="Kristof Werling" userId="cdca5256-1f5e-4078-8ae7-911d5f643543" providerId="ADAL" clId="{8A5D42AB-FF57-4152-B5EE-5F489F666246}" dt="2022-05-06T23:31:36.820" v="6492" actId="20577"/>
        <pc:sldMkLst>
          <pc:docMk/>
          <pc:sldMk cId="808697360" sldId="437"/>
        </pc:sldMkLst>
        <pc:spChg chg="mod">
          <ac:chgData name="Kristof Werling" userId="cdca5256-1f5e-4078-8ae7-911d5f643543" providerId="ADAL" clId="{8A5D42AB-FF57-4152-B5EE-5F489F666246}" dt="2022-05-06T23:31:36.820" v="6492" actId="20577"/>
          <ac:spMkLst>
            <pc:docMk/>
            <pc:sldMk cId="808697360" sldId="437"/>
            <ac:spMk id="4" creationId="{4B025FC2-35EE-409A-B128-E320AD9A73C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5/12/2023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verleaf.com/learn/latex/Learn_LaTeX_in_30_minutes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iktex.org/download" TargetMode="External"/><Relationship Id="rId2" Type="http://schemas.openxmlformats.org/officeDocument/2006/relationships/hyperlink" Target="https://www.jetbrains.com/idea/download/#section=windows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-scm.com/download/win" TargetMode="External"/><Relationship Id="rId5" Type="http://schemas.openxmlformats.org/officeDocument/2006/relationships/hyperlink" Target="https://www.microsoft.com/en-us/p/markdown-document-viewer/9n3jdzhpdjdm?activetab=pivot:overviewtab" TargetMode="External"/><Relationship Id="rId4" Type="http://schemas.openxmlformats.org/officeDocument/2006/relationships/hyperlink" Target="https://jdk.java.net/18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java-string-length" TargetMode="External"/><Relationship Id="rId3" Type="http://schemas.openxmlformats.org/officeDocument/2006/relationships/hyperlink" Target="https://www.javatpoint.com/java-string-touppercase" TargetMode="External"/><Relationship Id="rId7" Type="http://schemas.openxmlformats.org/officeDocument/2006/relationships/hyperlink" Target="https://www.javatpoint.com/java-string-contains" TargetMode="External"/><Relationship Id="rId2" Type="http://schemas.openxmlformats.org/officeDocument/2006/relationships/hyperlink" Target="https://www.javatpoint.com/java-string-tolowercase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javatpoint.com/java-string-split" TargetMode="External"/><Relationship Id="rId5" Type="http://schemas.openxmlformats.org/officeDocument/2006/relationships/hyperlink" Target="https://www.javatpoint.com/java-string-indexof" TargetMode="External"/><Relationship Id="rId4" Type="http://schemas.openxmlformats.org/officeDocument/2006/relationships/hyperlink" Target="https://www.javatpoint.com/java-string-trim" TargetMode="External"/><Relationship Id="rId9" Type="http://schemas.openxmlformats.org/officeDocument/2006/relationships/hyperlink" Target="https://www.javatpoint.com/java-string-substring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uiswing/layout/visual.html" TargetMode="Externa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beginners.de/Ereignisbehandlung/Buttonereignisse.php" TargetMode="Externa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ttps://docs.microsoft.com/en-us/windows/wsl/setup/environment" TargetMode="External"/><Relationship Id="rId2" Type="http://schemas.openxmlformats.org/officeDocument/2006/relationships/hyperlink" Target="https://kwerling-my.sharepoint.com/:x:/g/personal/kristof_werling_kwerlingit_com/EbD5CtUbYlJLtHvWMy0F8WEBtX5qk05NQKVn3ubWILVpsQ?e=HwxZSp" TargetMode="External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windows/wsl/tutorials/wsl-containers" TargetMode="External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get-started/writing-on-github/getting-started-with-writing-and-formatting-on-github/basic-writing-and-formatting-syntax" TargetMode="External"/><Relationship Id="rId2" Type="http://schemas.openxmlformats.org/officeDocument/2006/relationships/hyperlink" Target="https://www.markdownguide.org/basic-syntax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github.com/gfm/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verleaf.com/learn/latex/Learn_LaTeX_in_30_minutes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verleaf.com/learn/latex/Learn_LaTeX_in_30_minutes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2F07B3D-3D0D-4E8F-A073-DC1BFC19A9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e-DE" dirty="0"/>
              <a:t>Kristof Werling</a:t>
            </a:r>
          </a:p>
          <a:p>
            <a:r>
              <a:rPr lang="de-DE" dirty="0"/>
              <a:t>April 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F2F1D0-6EE9-41F8-8421-241CA922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AF8D15-8CCB-4C10-9CF6-5E55DF53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Practical</a:t>
            </a:r>
            <a:r>
              <a:rPr lang="de-DE" dirty="0"/>
              <a:t> Java</a:t>
            </a:r>
          </a:p>
        </p:txBody>
      </p:sp>
    </p:spTree>
    <p:extLst>
      <p:ext uri="{BB962C8B-B14F-4D97-AF65-F5344CB8AC3E}">
        <p14:creationId xmlns:p14="http://schemas.microsoft.com/office/powerpoint/2010/main" val="3460591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8649E1-E669-4AC0-A807-83902F6E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Latex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49296E-5876-4C6B-BCF0-E00FD9F6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4A6F97E-89A6-45C4-BC2D-AFE31FD4CD0E}"/>
              </a:ext>
            </a:extLst>
          </p:cNvPr>
          <p:cNvSpPr txBox="1">
            <a:spLocks/>
          </p:cNvSpPr>
          <p:nvPr/>
        </p:nvSpPr>
        <p:spPr>
          <a:xfrm>
            <a:off x="10607040" y="45991"/>
            <a:ext cx="158496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Project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75C5B9-10E8-4D93-A96F-A857BC2BAD1E}"/>
              </a:ext>
            </a:extLst>
          </p:cNvPr>
          <p:cNvSpPr txBox="1">
            <a:spLocks noChangeAspect="1"/>
          </p:cNvSpPr>
          <p:nvPr/>
        </p:nvSpPr>
        <p:spPr>
          <a:xfrm>
            <a:off x="0" y="5942701"/>
            <a:ext cx="7045377" cy="2862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/>
              <a:t>Source:     </a:t>
            </a:r>
            <a:r>
              <a:rPr lang="de-DE" sz="1400" dirty="0">
                <a:hlinkClick r:id="rId2"/>
              </a:rPr>
              <a:t>https://www.overleaf.com/learn/latex/Learn_LaTeX_in_30_minutes</a:t>
            </a:r>
            <a:r>
              <a:rPr lang="de-DE" sz="1400" dirty="0"/>
              <a:t>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DB4C10C-920C-47C3-8F16-A24ED0D4C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997756"/>
              </p:ext>
            </p:extLst>
          </p:nvPr>
        </p:nvGraphicFramePr>
        <p:xfrm>
          <a:off x="1829820" y="2504738"/>
          <a:ext cx="8532360" cy="201168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737163">
                  <a:extLst>
                    <a:ext uri="{9D8B030D-6E8A-4147-A177-3AD203B41FA5}">
                      <a16:colId xmlns:a16="http://schemas.microsoft.com/office/drawing/2014/main" val="79137489"/>
                    </a:ext>
                  </a:extLst>
                </a:gridCol>
                <a:gridCol w="5795197">
                  <a:extLst>
                    <a:ext uri="{9D8B030D-6E8A-4147-A177-3AD203B41FA5}">
                      <a16:colId xmlns:a16="http://schemas.microsoft.com/office/drawing/2014/main" val="1022095585"/>
                    </a:ext>
                  </a:extLst>
                </a:gridCol>
              </a:tblGrid>
              <a:tr h="40233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Heading 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de-DE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section</a:t>
                      </a:r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de-DE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section</a:t>
                      </a:r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48768619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Heading 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de-DE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subsection</a:t>
                      </a:r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de-DE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subsection</a:t>
                      </a:r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01661167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Heading 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de-DE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subsubsection</a:t>
                      </a:r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de-DE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subsubsection</a:t>
                      </a:r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48183491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Heading 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de-DE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paragraph</a:t>
                      </a:r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de-DE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paragraph</a:t>
                      </a:r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74196935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Heading 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de-DE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subparagraph</a:t>
                      </a:r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de-DE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subparagraph</a:t>
                      </a:r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25032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821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16CD-18F6-4976-B3A4-78EC86D5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started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513E8-8998-4C26-B5F4-18F1E4E5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7CC517-94BA-4945-901D-B12AD31F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IntelliJ</a:t>
            </a:r>
            <a:r>
              <a:rPr lang="de-DE" dirty="0"/>
              <a:t> Community Edition   </a:t>
            </a:r>
            <a:r>
              <a:rPr lang="de-DE" dirty="0">
                <a:hlinkClick r:id="rId2"/>
              </a:rPr>
              <a:t>(Download </a:t>
            </a:r>
            <a:r>
              <a:rPr lang="de-DE" dirty="0" err="1">
                <a:hlinkClick r:id="rId2"/>
              </a:rPr>
              <a:t>here</a:t>
            </a:r>
            <a:r>
              <a:rPr lang="de-DE" dirty="0">
                <a:hlinkClick r:id="rId2"/>
              </a:rPr>
              <a:t>)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MiKTex</a:t>
            </a:r>
            <a:r>
              <a:rPr lang="de-DE" dirty="0"/>
              <a:t> (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Tex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Latex)  </a:t>
            </a:r>
            <a:r>
              <a:rPr lang="de-DE" dirty="0">
                <a:hlinkClick r:id="rId3"/>
              </a:rPr>
              <a:t>(Download </a:t>
            </a:r>
            <a:r>
              <a:rPr lang="de-DE" dirty="0" err="1">
                <a:hlinkClick r:id="rId3"/>
              </a:rPr>
              <a:t>here</a:t>
            </a:r>
            <a:r>
              <a:rPr lang="de-DE" dirty="0">
                <a:hlinkClick r:id="rId3"/>
              </a:rPr>
              <a:t>)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OpenJDK</a:t>
            </a:r>
            <a:r>
              <a:rPr lang="de-DE" dirty="0"/>
              <a:t> Java 18 </a:t>
            </a:r>
            <a:r>
              <a:rPr lang="de-DE" dirty="0">
                <a:hlinkClick r:id="rId4"/>
              </a:rPr>
              <a:t>(Download </a:t>
            </a:r>
            <a:r>
              <a:rPr lang="de-DE" dirty="0" err="1">
                <a:hlinkClick r:id="rId4"/>
              </a:rPr>
              <a:t>here</a:t>
            </a:r>
            <a:r>
              <a:rPr lang="de-DE" dirty="0">
                <a:hlinkClick r:id="rId4"/>
              </a:rPr>
              <a:t>)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Markdown</a:t>
            </a:r>
            <a:r>
              <a:rPr lang="de-DE" dirty="0"/>
              <a:t> Viewer  </a:t>
            </a:r>
            <a:r>
              <a:rPr lang="en-US" dirty="0">
                <a:hlinkClick r:id="rId5"/>
              </a:rPr>
              <a:t>(For example: Windows Markdown Viewer)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Git for Windows  </a:t>
            </a:r>
            <a:r>
              <a:rPr lang="en-US" dirty="0">
                <a:hlinkClick r:id="rId6"/>
              </a:rPr>
              <a:t>(Download here)</a:t>
            </a:r>
            <a:endParaRPr lang="de-D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FB0F37-3AAA-430E-B91C-4351DC54EC1F}"/>
              </a:ext>
            </a:extLst>
          </p:cNvPr>
          <p:cNvSpPr txBox="1">
            <a:spLocks/>
          </p:cNvSpPr>
          <p:nvPr/>
        </p:nvSpPr>
        <p:spPr>
          <a:xfrm>
            <a:off x="9863528" y="45991"/>
            <a:ext cx="2328472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err="1"/>
              <a:t>Preparation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3002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16CD-18F6-4976-B3A4-78EC86D5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Github.Com</a:t>
            </a:r>
            <a:r>
              <a:rPr lang="de-DE" dirty="0"/>
              <a:t> Account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513E8-8998-4C26-B5F4-18F1E4E5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FB0F37-3AAA-430E-B91C-4351DC54EC1F}"/>
              </a:ext>
            </a:extLst>
          </p:cNvPr>
          <p:cNvSpPr txBox="1">
            <a:spLocks/>
          </p:cNvSpPr>
          <p:nvPr/>
        </p:nvSpPr>
        <p:spPr>
          <a:xfrm>
            <a:off x="9863528" y="45991"/>
            <a:ext cx="2328472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err="1"/>
              <a:t>Preparation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666B7E-43C6-4D65-8780-0D2B79101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2401"/>
            <a:ext cx="12192000" cy="36931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B8EF6-2467-4B3C-A2CF-A2AE03A3C864}"/>
              </a:ext>
            </a:extLst>
          </p:cNvPr>
          <p:cNvSpPr txBox="1"/>
          <p:nvPr/>
        </p:nvSpPr>
        <p:spPr>
          <a:xfrm>
            <a:off x="5766009" y="5594877"/>
            <a:ext cx="3552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solidFill>
                  <a:schemeClr val="bg1"/>
                </a:solidFill>
              </a:rPr>
              <a:t>Sign</a:t>
            </a:r>
            <a:r>
              <a:rPr lang="de-DE" sz="2800" b="1" dirty="0">
                <a:solidFill>
                  <a:schemeClr val="bg1"/>
                </a:solidFill>
              </a:rPr>
              <a:t> in  </a:t>
            </a:r>
            <a:r>
              <a:rPr lang="de-DE" sz="2800" b="1" dirty="0" err="1">
                <a:solidFill>
                  <a:schemeClr val="bg1"/>
                </a:solidFill>
              </a:rPr>
              <a:t>or</a:t>
            </a:r>
            <a:r>
              <a:rPr lang="de-DE" sz="2800" b="1" dirty="0">
                <a:solidFill>
                  <a:schemeClr val="bg1"/>
                </a:solidFill>
              </a:rPr>
              <a:t>   </a:t>
            </a:r>
            <a:r>
              <a:rPr lang="de-DE" sz="2800" b="1" dirty="0" err="1">
                <a:solidFill>
                  <a:schemeClr val="bg1"/>
                </a:solidFill>
              </a:rPr>
              <a:t>Sign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up</a:t>
            </a:r>
            <a:endParaRPr lang="de-DE" sz="28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A086BE-A51F-48C4-8304-030E2238EBD9}"/>
              </a:ext>
            </a:extLst>
          </p:cNvPr>
          <p:cNvCxnSpPr>
            <a:stCxn id="10" idx="0"/>
          </p:cNvCxnSpPr>
          <p:nvPr/>
        </p:nvCxnSpPr>
        <p:spPr>
          <a:xfrm flipV="1">
            <a:off x="7542297" y="2323475"/>
            <a:ext cx="3485467" cy="3271402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461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16CD-18F6-4976-B3A4-78EC86D5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new</a:t>
            </a:r>
            <a:r>
              <a:rPr lang="de-DE" dirty="0"/>
              <a:t> Repository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513E8-8998-4C26-B5F4-18F1E4E5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FB0F37-3AAA-430E-B91C-4351DC54EC1F}"/>
              </a:ext>
            </a:extLst>
          </p:cNvPr>
          <p:cNvSpPr txBox="1">
            <a:spLocks/>
          </p:cNvSpPr>
          <p:nvPr/>
        </p:nvSpPr>
        <p:spPr>
          <a:xfrm>
            <a:off x="9863528" y="45991"/>
            <a:ext cx="2328472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err="1"/>
              <a:t>Preparation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FB8EF6-2467-4B3C-A2CF-A2AE03A3C864}"/>
              </a:ext>
            </a:extLst>
          </p:cNvPr>
          <p:cNvSpPr txBox="1"/>
          <p:nvPr/>
        </p:nvSpPr>
        <p:spPr>
          <a:xfrm>
            <a:off x="5766009" y="5594877"/>
            <a:ext cx="2901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New Repository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E999C-6E54-4B60-9890-67231564C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36" y="1666904"/>
            <a:ext cx="11103964" cy="135324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A086BE-A51F-48C4-8304-030E2238EBD9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2713220" y="2548328"/>
            <a:ext cx="4503667" cy="3046549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388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16CD-18F6-4976-B3A4-78EC86D5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new</a:t>
            </a:r>
            <a:r>
              <a:rPr lang="de-DE" dirty="0"/>
              <a:t> Repository  1 </a:t>
            </a:r>
            <a:r>
              <a:rPr lang="de-DE" dirty="0" err="1"/>
              <a:t>of</a:t>
            </a:r>
            <a:r>
              <a:rPr lang="de-DE" dirty="0"/>
              <a:t>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513E8-8998-4C26-B5F4-18F1E4E5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FB0F37-3AAA-430E-B91C-4351DC54EC1F}"/>
              </a:ext>
            </a:extLst>
          </p:cNvPr>
          <p:cNvSpPr txBox="1">
            <a:spLocks/>
          </p:cNvSpPr>
          <p:nvPr/>
        </p:nvSpPr>
        <p:spPr>
          <a:xfrm>
            <a:off x="9863528" y="45991"/>
            <a:ext cx="2328472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err="1"/>
              <a:t>Preparation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FB8EF6-2467-4B3C-A2CF-A2AE03A3C864}"/>
              </a:ext>
            </a:extLst>
          </p:cNvPr>
          <p:cNvSpPr txBox="1"/>
          <p:nvPr/>
        </p:nvSpPr>
        <p:spPr>
          <a:xfrm>
            <a:off x="7684750" y="1727415"/>
            <a:ext cx="3102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Repository </a:t>
            </a:r>
            <a:r>
              <a:rPr lang="de-DE" sz="2800" b="1" dirty="0" err="1">
                <a:solidFill>
                  <a:schemeClr val="bg1"/>
                </a:solidFill>
              </a:rPr>
              <a:t>name</a:t>
            </a:r>
            <a:endParaRPr lang="de-DE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634C6E-A6E3-4350-B2D2-4D91D0DFC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12" y="1470552"/>
            <a:ext cx="6924675" cy="412432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62A01D-3B90-486C-BA22-B6C639747650}"/>
              </a:ext>
            </a:extLst>
          </p:cNvPr>
          <p:cNvCxnSpPr>
            <a:cxnSpLocks/>
          </p:cNvCxnSpPr>
          <p:nvPr/>
        </p:nvCxnSpPr>
        <p:spPr>
          <a:xfrm flipH="1">
            <a:off x="2986417" y="1989025"/>
            <a:ext cx="4568626" cy="1083667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A086BE-A51F-48C4-8304-030E2238EBD9}"/>
              </a:ext>
            </a:extLst>
          </p:cNvPr>
          <p:cNvCxnSpPr>
            <a:cxnSpLocks/>
          </p:cNvCxnSpPr>
          <p:nvPr/>
        </p:nvCxnSpPr>
        <p:spPr>
          <a:xfrm flipH="1">
            <a:off x="3187881" y="3132604"/>
            <a:ext cx="4367162" cy="986901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CE6B19-B67E-403C-B9CE-86D653F01245}"/>
              </a:ext>
            </a:extLst>
          </p:cNvPr>
          <p:cNvCxnSpPr>
            <a:cxnSpLocks/>
          </p:cNvCxnSpPr>
          <p:nvPr/>
        </p:nvCxnSpPr>
        <p:spPr>
          <a:xfrm flipH="1">
            <a:off x="1933702" y="4644418"/>
            <a:ext cx="5751048" cy="307041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36C8831-C15B-4347-801B-53F25027A5E2}"/>
              </a:ext>
            </a:extLst>
          </p:cNvPr>
          <p:cNvSpPr txBox="1"/>
          <p:nvPr/>
        </p:nvSpPr>
        <p:spPr>
          <a:xfrm>
            <a:off x="7684750" y="2811082"/>
            <a:ext cx="3578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Comment, </a:t>
            </a:r>
            <a:r>
              <a:rPr lang="de-DE" sz="2800" b="1" dirty="0" err="1">
                <a:solidFill>
                  <a:schemeClr val="bg1"/>
                </a:solidFill>
              </a:rPr>
              <a:t>if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wished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937D12-B4A0-4936-BF83-0EB029125E98}"/>
              </a:ext>
            </a:extLst>
          </p:cNvPr>
          <p:cNvSpPr txBox="1"/>
          <p:nvPr/>
        </p:nvSpPr>
        <p:spPr>
          <a:xfrm>
            <a:off x="7684750" y="4121198"/>
            <a:ext cx="4320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Private </a:t>
            </a:r>
            <a:r>
              <a:rPr lang="de-DE" sz="2800" b="1" dirty="0" err="1">
                <a:solidFill>
                  <a:schemeClr val="bg1"/>
                </a:solidFill>
              </a:rPr>
              <a:t>or</a:t>
            </a:r>
            <a:r>
              <a:rPr lang="de-DE" sz="2800" b="1" dirty="0">
                <a:solidFill>
                  <a:schemeClr val="bg1"/>
                </a:solidFill>
              </a:rPr>
              <a:t> Public </a:t>
            </a:r>
            <a:r>
              <a:rPr lang="de-DE" sz="2800" b="1" dirty="0" err="1">
                <a:solidFill>
                  <a:schemeClr val="bg1"/>
                </a:solidFill>
              </a:rPr>
              <a:t>access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998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4D6CF2D-80A7-4AC8-8290-989C74E1A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34" y="1608846"/>
            <a:ext cx="6819900" cy="4352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4716CD-18F6-4976-B3A4-78EC86D5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new</a:t>
            </a:r>
            <a:r>
              <a:rPr lang="de-DE" dirty="0"/>
              <a:t> Repository  2 </a:t>
            </a:r>
            <a:r>
              <a:rPr lang="de-DE" dirty="0" err="1"/>
              <a:t>of</a:t>
            </a:r>
            <a:r>
              <a:rPr lang="de-DE" dirty="0"/>
              <a:t>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513E8-8998-4C26-B5F4-18F1E4E5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FB0F37-3AAA-430E-B91C-4351DC54EC1F}"/>
              </a:ext>
            </a:extLst>
          </p:cNvPr>
          <p:cNvSpPr txBox="1">
            <a:spLocks/>
          </p:cNvSpPr>
          <p:nvPr/>
        </p:nvSpPr>
        <p:spPr>
          <a:xfrm>
            <a:off x="9863528" y="45991"/>
            <a:ext cx="2328472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err="1"/>
              <a:t>Preparation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FB8EF6-2467-4B3C-A2CF-A2AE03A3C864}"/>
              </a:ext>
            </a:extLst>
          </p:cNvPr>
          <p:cNvSpPr txBox="1"/>
          <p:nvPr/>
        </p:nvSpPr>
        <p:spPr>
          <a:xfrm>
            <a:off x="7684750" y="1727415"/>
            <a:ext cx="4202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Add .</a:t>
            </a:r>
            <a:r>
              <a:rPr lang="de-DE" sz="2800" b="1" dirty="0" err="1">
                <a:solidFill>
                  <a:schemeClr val="bg1"/>
                </a:solidFill>
              </a:rPr>
              <a:t>gitignore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for</a:t>
            </a:r>
            <a:r>
              <a:rPr lang="de-DE" sz="2800" b="1" dirty="0">
                <a:solidFill>
                  <a:schemeClr val="bg1"/>
                </a:solidFill>
              </a:rPr>
              <a:t> JAVA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62A01D-3B90-486C-BA22-B6C639747650}"/>
              </a:ext>
            </a:extLst>
          </p:cNvPr>
          <p:cNvCxnSpPr>
            <a:cxnSpLocks/>
          </p:cNvCxnSpPr>
          <p:nvPr/>
        </p:nvCxnSpPr>
        <p:spPr>
          <a:xfrm flipH="1">
            <a:off x="2986417" y="1989025"/>
            <a:ext cx="4568626" cy="1083667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CE6B19-B67E-403C-B9CE-86D653F01245}"/>
              </a:ext>
            </a:extLst>
          </p:cNvPr>
          <p:cNvCxnSpPr>
            <a:cxnSpLocks/>
          </p:cNvCxnSpPr>
          <p:nvPr/>
        </p:nvCxnSpPr>
        <p:spPr>
          <a:xfrm flipH="1">
            <a:off x="1439056" y="4644418"/>
            <a:ext cx="6245694" cy="1036854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3937D12-B4A0-4936-BF83-0EB029125E98}"/>
              </a:ext>
            </a:extLst>
          </p:cNvPr>
          <p:cNvSpPr txBox="1"/>
          <p:nvPr/>
        </p:nvSpPr>
        <p:spPr>
          <a:xfrm>
            <a:off x="7684750" y="4121198"/>
            <a:ext cx="1624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Create </a:t>
            </a:r>
            <a:r>
              <a:rPr lang="de-DE" sz="2800" b="1" dirty="0" err="1">
                <a:solidFill>
                  <a:schemeClr val="bg1"/>
                </a:solidFill>
              </a:rPr>
              <a:t>it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24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FB1753-1064-45B6-9859-FB8BE45EF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2213582"/>
            <a:ext cx="6096001" cy="34240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4716CD-18F6-4976-B3A4-78EC86D5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  1 </a:t>
            </a:r>
            <a:r>
              <a:rPr lang="de-DE" dirty="0" err="1"/>
              <a:t>of</a:t>
            </a:r>
            <a:r>
              <a:rPr lang="de-DE" dirty="0"/>
              <a:t>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513E8-8998-4C26-B5F4-18F1E4E5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FB0F37-3AAA-430E-B91C-4351DC54EC1F}"/>
              </a:ext>
            </a:extLst>
          </p:cNvPr>
          <p:cNvSpPr txBox="1">
            <a:spLocks/>
          </p:cNvSpPr>
          <p:nvPr/>
        </p:nvSpPr>
        <p:spPr>
          <a:xfrm>
            <a:off x="9863528" y="45991"/>
            <a:ext cx="2328472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err="1"/>
              <a:t>Preparation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FB8EF6-2467-4B3C-A2CF-A2AE03A3C864}"/>
              </a:ext>
            </a:extLst>
          </p:cNvPr>
          <p:cNvSpPr txBox="1"/>
          <p:nvPr/>
        </p:nvSpPr>
        <p:spPr>
          <a:xfrm>
            <a:off x="7544555" y="3429000"/>
            <a:ext cx="2241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New Project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62A01D-3B90-486C-BA22-B6C639747650}"/>
              </a:ext>
            </a:extLst>
          </p:cNvPr>
          <p:cNvCxnSpPr>
            <a:cxnSpLocks/>
          </p:cNvCxnSpPr>
          <p:nvPr/>
        </p:nvCxnSpPr>
        <p:spPr>
          <a:xfrm flipH="1" flipV="1">
            <a:off x="5921829" y="2423886"/>
            <a:ext cx="2786742" cy="682171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123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03E5F6C-E721-4FDC-89F0-64044EF2F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32" y="1492149"/>
            <a:ext cx="5278938" cy="43969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4716CD-18F6-4976-B3A4-78EC86D5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  2 </a:t>
            </a:r>
            <a:r>
              <a:rPr lang="de-DE" dirty="0" err="1"/>
              <a:t>of</a:t>
            </a:r>
            <a:r>
              <a:rPr lang="de-DE" dirty="0"/>
              <a:t>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513E8-8998-4C26-B5F4-18F1E4E5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FB0F37-3AAA-430E-B91C-4351DC54EC1F}"/>
              </a:ext>
            </a:extLst>
          </p:cNvPr>
          <p:cNvSpPr txBox="1">
            <a:spLocks/>
          </p:cNvSpPr>
          <p:nvPr/>
        </p:nvSpPr>
        <p:spPr>
          <a:xfrm>
            <a:off x="9863528" y="45991"/>
            <a:ext cx="2328472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err="1"/>
              <a:t>Preparation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FB8EF6-2467-4B3C-A2CF-A2AE03A3C864}"/>
              </a:ext>
            </a:extLst>
          </p:cNvPr>
          <p:cNvSpPr txBox="1"/>
          <p:nvPr/>
        </p:nvSpPr>
        <p:spPr>
          <a:xfrm>
            <a:off x="7564912" y="3828027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Java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62A01D-3B90-486C-BA22-B6C639747650}"/>
              </a:ext>
            </a:extLst>
          </p:cNvPr>
          <p:cNvCxnSpPr>
            <a:cxnSpLocks/>
          </p:cNvCxnSpPr>
          <p:nvPr/>
        </p:nvCxnSpPr>
        <p:spPr>
          <a:xfrm flipH="1" flipV="1">
            <a:off x="1088571" y="1973943"/>
            <a:ext cx="6342743" cy="2115694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DFE40A7-D34F-4C2C-B073-3E4613C672CC}"/>
              </a:ext>
            </a:extLst>
          </p:cNvPr>
          <p:cNvSpPr txBox="1"/>
          <p:nvPr/>
        </p:nvSpPr>
        <p:spPr>
          <a:xfrm>
            <a:off x="8877361" y="1778011"/>
            <a:ext cx="29108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solidFill>
                  <a:schemeClr val="bg1"/>
                </a:solidFill>
              </a:rPr>
              <a:t>Make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sure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your</a:t>
            </a:r>
            <a:r>
              <a:rPr lang="de-DE" sz="2800" b="1" dirty="0">
                <a:solidFill>
                  <a:schemeClr val="bg1"/>
                </a:solidFill>
              </a:rPr>
              <a:t> JDK </a:t>
            </a:r>
            <a:r>
              <a:rPr lang="de-DE" sz="2800" b="1" dirty="0" err="1">
                <a:solidFill>
                  <a:schemeClr val="bg1"/>
                </a:solidFill>
              </a:rPr>
              <a:t>is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listed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here</a:t>
            </a:r>
            <a:endParaRPr lang="de-DE" sz="2800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17915E-8AD8-4C00-8BE0-42405D2F56DB}"/>
              </a:ext>
            </a:extLst>
          </p:cNvPr>
          <p:cNvCxnSpPr>
            <a:cxnSpLocks/>
          </p:cNvCxnSpPr>
          <p:nvPr/>
        </p:nvCxnSpPr>
        <p:spPr>
          <a:xfrm flipH="1" flipV="1">
            <a:off x="3381829" y="1828800"/>
            <a:ext cx="5169250" cy="145143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2A9B10F-9B95-4B49-BAC2-167B1172E8AA}"/>
              </a:ext>
            </a:extLst>
          </p:cNvPr>
          <p:cNvSpPr txBox="1"/>
          <p:nvPr/>
        </p:nvSpPr>
        <p:spPr>
          <a:xfrm>
            <a:off x="7564912" y="5020991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Press Next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3627D6-D9DD-47FC-A64A-C8DF34CF26A0}"/>
              </a:ext>
            </a:extLst>
          </p:cNvPr>
          <p:cNvCxnSpPr>
            <a:cxnSpLocks/>
          </p:cNvCxnSpPr>
          <p:nvPr/>
        </p:nvCxnSpPr>
        <p:spPr>
          <a:xfrm flipH="1">
            <a:off x="4499429" y="5282601"/>
            <a:ext cx="2931885" cy="448339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768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E45607-FF71-4090-BA94-BC818AC87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607830"/>
            <a:ext cx="5169250" cy="43055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4716CD-18F6-4976-B3A4-78EC86D5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  3 </a:t>
            </a:r>
            <a:r>
              <a:rPr lang="de-DE" dirty="0" err="1"/>
              <a:t>of</a:t>
            </a:r>
            <a:r>
              <a:rPr lang="de-DE" dirty="0"/>
              <a:t>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513E8-8998-4C26-B5F4-18F1E4E5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FB0F37-3AAA-430E-B91C-4351DC54EC1F}"/>
              </a:ext>
            </a:extLst>
          </p:cNvPr>
          <p:cNvSpPr txBox="1">
            <a:spLocks/>
          </p:cNvSpPr>
          <p:nvPr/>
        </p:nvSpPr>
        <p:spPr>
          <a:xfrm>
            <a:off x="9863528" y="45991"/>
            <a:ext cx="2328472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err="1"/>
              <a:t>Preparation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FE40A7-D34F-4C2C-B073-3E4613C672CC}"/>
              </a:ext>
            </a:extLst>
          </p:cNvPr>
          <p:cNvSpPr txBox="1"/>
          <p:nvPr/>
        </p:nvSpPr>
        <p:spPr>
          <a:xfrm>
            <a:off x="8877361" y="1778011"/>
            <a:ext cx="2910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solidFill>
                  <a:schemeClr val="bg1"/>
                </a:solidFill>
              </a:rPr>
              <a:t>Choose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the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Commend</a:t>
            </a:r>
            <a:r>
              <a:rPr lang="de-DE" sz="2800" b="1" dirty="0">
                <a:solidFill>
                  <a:schemeClr val="bg1"/>
                </a:solidFill>
              </a:rPr>
              <a:t> Line Template </a:t>
            </a:r>
            <a:r>
              <a:rPr lang="de-DE" sz="2800" b="1" dirty="0" err="1">
                <a:solidFill>
                  <a:schemeClr val="bg1"/>
                </a:solidFill>
              </a:rPr>
              <a:t>to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get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started</a:t>
            </a:r>
            <a:endParaRPr lang="de-DE" sz="2800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17915E-8AD8-4C00-8BE0-42405D2F56DB}"/>
              </a:ext>
            </a:extLst>
          </p:cNvPr>
          <p:cNvCxnSpPr>
            <a:cxnSpLocks/>
          </p:cNvCxnSpPr>
          <p:nvPr/>
        </p:nvCxnSpPr>
        <p:spPr>
          <a:xfrm flipH="1">
            <a:off x="1640114" y="1973943"/>
            <a:ext cx="6910965" cy="0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2A9B10F-9B95-4B49-BAC2-167B1172E8AA}"/>
              </a:ext>
            </a:extLst>
          </p:cNvPr>
          <p:cNvSpPr txBox="1"/>
          <p:nvPr/>
        </p:nvSpPr>
        <p:spPr>
          <a:xfrm>
            <a:off x="7564912" y="5020991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Press Next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3627D6-D9DD-47FC-A64A-C8DF34CF26A0}"/>
              </a:ext>
            </a:extLst>
          </p:cNvPr>
          <p:cNvCxnSpPr>
            <a:cxnSpLocks/>
          </p:cNvCxnSpPr>
          <p:nvPr/>
        </p:nvCxnSpPr>
        <p:spPr>
          <a:xfrm flipH="1">
            <a:off x="4499429" y="5282601"/>
            <a:ext cx="2931885" cy="448339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4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B24447-C015-4769-A799-89C289B39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52" y="1539174"/>
            <a:ext cx="5348930" cy="44552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4716CD-18F6-4976-B3A4-78EC86D5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  4 </a:t>
            </a:r>
            <a:r>
              <a:rPr lang="de-DE" dirty="0" err="1"/>
              <a:t>of</a:t>
            </a:r>
            <a:r>
              <a:rPr lang="de-DE" dirty="0"/>
              <a:t>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513E8-8998-4C26-B5F4-18F1E4E5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FB0F37-3AAA-430E-B91C-4351DC54EC1F}"/>
              </a:ext>
            </a:extLst>
          </p:cNvPr>
          <p:cNvSpPr txBox="1">
            <a:spLocks/>
          </p:cNvSpPr>
          <p:nvPr/>
        </p:nvSpPr>
        <p:spPr>
          <a:xfrm>
            <a:off x="9863528" y="45991"/>
            <a:ext cx="2328472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err="1"/>
              <a:t>Preparation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FE40A7-D34F-4C2C-B073-3E4613C672CC}"/>
              </a:ext>
            </a:extLst>
          </p:cNvPr>
          <p:cNvSpPr txBox="1"/>
          <p:nvPr/>
        </p:nvSpPr>
        <p:spPr>
          <a:xfrm>
            <a:off x="8877361" y="1778011"/>
            <a:ext cx="2910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solidFill>
                  <a:schemeClr val="bg1"/>
                </a:solidFill>
              </a:rPr>
              <a:t>Give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it</a:t>
            </a:r>
            <a:r>
              <a:rPr lang="de-DE" sz="2800" b="1" dirty="0">
                <a:solidFill>
                  <a:schemeClr val="bg1"/>
                </a:solidFill>
              </a:rPr>
              <a:t> a </a:t>
            </a:r>
            <a:r>
              <a:rPr lang="de-DE" sz="2800" b="1" dirty="0" err="1">
                <a:solidFill>
                  <a:schemeClr val="bg1"/>
                </a:solidFill>
              </a:rPr>
              <a:t>name</a:t>
            </a:r>
            <a:endParaRPr lang="de-DE" sz="2800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17915E-8AD8-4C00-8BE0-42405D2F56DB}"/>
              </a:ext>
            </a:extLst>
          </p:cNvPr>
          <p:cNvCxnSpPr>
            <a:cxnSpLocks/>
          </p:cNvCxnSpPr>
          <p:nvPr/>
        </p:nvCxnSpPr>
        <p:spPr>
          <a:xfrm flipH="1" flipV="1">
            <a:off x="885371" y="1857829"/>
            <a:ext cx="7665708" cy="116114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2A9B10F-9B95-4B49-BAC2-167B1172E8AA}"/>
              </a:ext>
            </a:extLst>
          </p:cNvPr>
          <p:cNvSpPr txBox="1"/>
          <p:nvPr/>
        </p:nvSpPr>
        <p:spPr>
          <a:xfrm>
            <a:off x="7564912" y="5020991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Press Next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3627D6-D9DD-47FC-A64A-C8DF34CF26A0}"/>
              </a:ext>
            </a:extLst>
          </p:cNvPr>
          <p:cNvCxnSpPr>
            <a:cxnSpLocks/>
          </p:cNvCxnSpPr>
          <p:nvPr/>
        </p:nvCxnSpPr>
        <p:spPr>
          <a:xfrm flipH="1">
            <a:off x="4499429" y="5282601"/>
            <a:ext cx="2931885" cy="448339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5FF2E5-D7AD-48B4-A6E0-691268A963F2}"/>
              </a:ext>
            </a:extLst>
          </p:cNvPr>
          <p:cNvSpPr txBox="1"/>
          <p:nvPr/>
        </p:nvSpPr>
        <p:spPr>
          <a:xfrm>
            <a:off x="8877361" y="2902041"/>
            <a:ext cx="2910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solidFill>
                  <a:schemeClr val="bg1"/>
                </a:solidFill>
              </a:rPr>
              <a:t>Local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directory</a:t>
            </a:r>
            <a:endParaRPr lang="de-DE" sz="2800" b="1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776911-BFA5-4689-9F8B-9F8494FA36C2}"/>
              </a:ext>
            </a:extLst>
          </p:cNvPr>
          <p:cNvCxnSpPr>
            <a:cxnSpLocks/>
          </p:cNvCxnSpPr>
          <p:nvPr/>
        </p:nvCxnSpPr>
        <p:spPr>
          <a:xfrm flipH="1" flipV="1">
            <a:off x="1436914" y="2105828"/>
            <a:ext cx="7114165" cy="992145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6A07FA2-613B-48AA-86F4-058BD7BB6FE6}"/>
              </a:ext>
            </a:extLst>
          </p:cNvPr>
          <p:cNvSpPr txBox="1"/>
          <p:nvPr/>
        </p:nvSpPr>
        <p:spPr>
          <a:xfrm>
            <a:off x="8747793" y="3883163"/>
            <a:ext cx="2910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Name </a:t>
            </a:r>
            <a:r>
              <a:rPr lang="de-DE" sz="2800" b="1" dirty="0" err="1">
                <a:solidFill>
                  <a:schemeClr val="bg1"/>
                </a:solidFill>
              </a:rPr>
              <a:t>space</a:t>
            </a:r>
            <a:endParaRPr lang="de-DE" sz="2800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9B7139-3204-4109-AAE2-C62E62E9889E}"/>
              </a:ext>
            </a:extLst>
          </p:cNvPr>
          <p:cNvCxnSpPr>
            <a:cxnSpLocks/>
          </p:cNvCxnSpPr>
          <p:nvPr/>
        </p:nvCxnSpPr>
        <p:spPr>
          <a:xfrm flipH="1" flipV="1">
            <a:off x="1110632" y="2434661"/>
            <a:ext cx="7310879" cy="1644434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83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70F149-CC2C-4CED-9B12-4F5438ECCD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F935F0-5DFB-4154-B0DA-4E840224E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8144A9-C864-4905-8DA5-528BD509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Organizational Info</a:t>
            </a:r>
          </a:p>
        </p:txBody>
      </p:sp>
    </p:spTree>
    <p:extLst>
      <p:ext uri="{BB962C8B-B14F-4D97-AF65-F5344CB8AC3E}">
        <p14:creationId xmlns:p14="http://schemas.microsoft.com/office/powerpoint/2010/main" val="2970764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16CD-18F6-4976-B3A4-78EC86D5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  5 </a:t>
            </a:r>
            <a:r>
              <a:rPr lang="de-DE" dirty="0" err="1"/>
              <a:t>of</a:t>
            </a:r>
            <a:r>
              <a:rPr lang="de-DE" dirty="0"/>
              <a:t>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513E8-8998-4C26-B5F4-18F1E4E5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FB0F37-3AAA-430E-B91C-4351DC54EC1F}"/>
              </a:ext>
            </a:extLst>
          </p:cNvPr>
          <p:cNvSpPr txBox="1">
            <a:spLocks/>
          </p:cNvSpPr>
          <p:nvPr/>
        </p:nvSpPr>
        <p:spPr>
          <a:xfrm>
            <a:off x="9863528" y="45991"/>
            <a:ext cx="2328472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err="1"/>
              <a:t>Preparation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1598C-0C2C-4F29-9599-5595D55DA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13" y="1613579"/>
            <a:ext cx="6814049" cy="48840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D482721-34F7-44F2-9F79-906084496798}"/>
              </a:ext>
            </a:extLst>
          </p:cNvPr>
          <p:cNvSpPr txBox="1"/>
          <p:nvPr/>
        </p:nvSpPr>
        <p:spPr>
          <a:xfrm>
            <a:off x="8302844" y="3167390"/>
            <a:ext cx="312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solidFill>
                  <a:schemeClr val="bg1"/>
                </a:solidFill>
              </a:rPr>
              <a:t>Resulting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project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400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16CD-18F6-4976-B3A4-78EC86D5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 </a:t>
            </a:r>
            <a:r>
              <a:rPr lang="de-DE" dirty="0" err="1"/>
              <a:t>with</a:t>
            </a:r>
            <a:r>
              <a:rPr lang="de-DE" dirty="0"/>
              <a:t> Command Line </a:t>
            </a:r>
            <a:r>
              <a:rPr lang="de-DE" dirty="0" err="1"/>
              <a:t>Params</a:t>
            </a:r>
            <a:r>
              <a:rPr lang="de-DE" dirty="0"/>
              <a:t>   1 </a:t>
            </a:r>
            <a:r>
              <a:rPr lang="de-DE" dirty="0" err="1"/>
              <a:t>of</a:t>
            </a:r>
            <a:r>
              <a:rPr lang="de-DE" dirty="0"/>
              <a:t>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513E8-8998-4C26-B5F4-18F1E4E5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FB0F37-3AAA-430E-B91C-4351DC54EC1F}"/>
              </a:ext>
            </a:extLst>
          </p:cNvPr>
          <p:cNvSpPr txBox="1">
            <a:spLocks/>
          </p:cNvSpPr>
          <p:nvPr/>
        </p:nvSpPr>
        <p:spPr>
          <a:xfrm>
            <a:off x="9863528" y="45991"/>
            <a:ext cx="2328472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err="1"/>
              <a:t>Preparation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77BCF-F829-4D04-8B30-445E2B149B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017" b="30619"/>
          <a:stretch/>
        </p:blipFill>
        <p:spPr>
          <a:xfrm>
            <a:off x="1017587" y="1806733"/>
            <a:ext cx="2857727" cy="37800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810FEE-EE96-4CB5-8AB9-69FAA6249F3B}"/>
              </a:ext>
            </a:extLst>
          </p:cNvPr>
          <p:cNvSpPr txBox="1"/>
          <p:nvPr/>
        </p:nvSpPr>
        <p:spPr>
          <a:xfrm>
            <a:off x="6834763" y="3279876"/>
            <a:ext cx="4339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solidFill>
                  <a:schemeClr val="bg1"/>
                </a:solidFill>
              </a:rPr>
              <a:t>Adjust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the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configuration</a:t>
            </a:r>
            <a:endParaRPr lang="de-DE" sz="2800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CC9F24-CDCA-47A5-B4EF-F5B4B6108E9A}"/>
              </a:ext>
            </a:extLst>
          </p:cNvPr>
          <p:cNvCxnSpPr>
            <a:cxnSpLocks/>
          </p:cNvCxnSpPr>
          <p:nvPr/>
        </p:nvCxnSpPr>
        <p:spPr>
          <a:xfrm flipH="1">
            <a:off x="3251200" y="3541486"/>
            <a:ext cx="3048000" cy="0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023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572970-077A-45E1-BF6B-C962008C2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35" y="1575390"/>
            <a:ext cx="7004051" cy="45351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4716CD-18F6-4976-B3A4-78EC86D5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 </a:t>
            </a:r>
            <a:r>
              <a:rPr lang="de-DE" dirty="0" err="1"/>
              <a:t>with</a:t>
            </a:r>
            <a:r>
              <a:rPr lang="de-DE" dirty="0"/>
              <a:t> Command Line </a:t>
            </a:r>
            <a:r>
              <a:rPr lang="de-DE" dirty="0" err="1"/>
              <a:t>Params</a:t>
            </a:r>
            <a:r>
              <a:rPr lang="de-DE" dirty="0"/>
              <a:t>   1 </a:t>
            </a:r>
            <a:r>
              <a:rPr lang="de-DE" dirty="0" err="1"/>
              <a:t>of</a:t>
            </a:r>
            <a:r>
              <a:rPr lang="de-DE" dirty="0"/>
              <a:t>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513E8-8998-4C26-B5F4-18F1E4E5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FB0F37-3AAA-430E-B91C-4351DC54EC1F}"/>
              </a:ext>
            </a:extLst>
          </p:cNvPr>
          <p:cNvSpPr txBox="1">
            <a:spLocks/>
          </p:cNvSpPr>
          <p:nvPr/>
        </p:nvSpPr>
        <p:spPr>
          <a:xfrm>
            <a:off x="9863528" y="45991"/>
            <a:ext cx="2328472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err="1"/>
              <a:t>Preparation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810FEE-EE96-4CB5-8AB9-69FAA6249F3B}"/>
              </a:ext>
            </a:extLst>
          </p:cNvPr>
          <p:cNvSpPr txBox="1"/>
          <p:nvPr/>
        </p:nvSpPr>
        <p:spPr>
          <a:xfrm>
            <a:off x="7935627" y="2494191"/>
            <a:ext cx="39597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Here </a:t>
            </a:r>
            <a:r>
              <a:rPr lang="de-DE" sz="2800" b="1" dirty="0" err="1">
                <a:solidFill>
                  <a:schemeClr val="bg1"/>
                </a:solidFill>
              </a:rPr>
              <a:t>go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the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command</a:t>
            </a:r>
            <a:endParaRPr lang="de-DE" sz="2800" b="1" dirty="0">
              <a:solidFill>
                <a:schemeClr val="bg1"/>
              </a:solidFill>
            </a:endParaRPr>
          </a:p>
          <a:p>
            <a:r>
              <a:rPr lang="de-DE" sz="2800" b="1" dirty="0">
                <a:solidFill>
                  <a:schemeClr val="bg1"/>
                </a:solidFill>
              </a:rPr>
              <a:t>Line </a:t>
            </a:r>
            <a:r>
              <a:rPr lang="de-DE" sz="2800" b="1" dirty="0" err="1">
                <a:solidFill>
                  <a:schemeClr val="bg1"/>
                </a:solidFill>
              </a:rPr>
              <a:t>params</a:t>
            </a:r>
            <a:endParaRPr lang="de-DE" sz="2800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CC9F24-CDCA-47A5-B4EF-F5B4B6108E9A}"/>
              </a:ext>
            </a:extLst>
          </p:cNvPr>
          <p:cNvCxnSpPr>
            <a:cxnSpLocks/>
          </p:cNvCxnSpPr>
          <p:nvPr/>
        </p:nvCxnSpPr>
        <p:spPr>
          <a:xfrm flipH="1">
            <a:off x="4151086" y="2815419"/>
            <a:ext cx="3585028" cy="0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604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6FD8FF-5CF0-432D-BEDA-57C243B8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21A2DA-051A-4E5F-8F96-F67433D9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535B1-6CE3-4411-BB90-75C90A1ED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lecture</a:t>
            </a:r>
            <a:endParaRPr lang="de-DE" dirty="0"/>
          </a:p>
          <a:p>
            <a:r>
              <a:rPr lang="de-DE" dirty="0"/>
              <a:t>Day 1: </a:t>
            </a:r>
            <a:r>
              <a:rPr lang="de-DE" dirty="0" err="1"/>
              <a:t>Playing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Java / </a:t>
            </a:r>
            <a:r>
              <a:rPr lang="de-DE" dirty="0" err="1"/>
              <a:t>Deepen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knowledge</a:t>
            </a:r>
            <a:endParaRPr lang="de-DE" dirty="0"/>
          </a:p>
          <a:p>
            <a:r>
              <a:rPr lang="de-DE" dirty="0"/>
              <a:t>Day 2: User Interfaces</a:t>
            </a:r>
          </a:p>
          <a:p>
            <a:r>
              <a:rPr lang="de-DE" dirty="0"/>
              <a:t>Day 3: Networking – </a:t>
            </a:r>
            <a:r>
              <a:rPr lang="de-DE" dirty="0" err="1"/>
              <a:t>From</a:t>
            </a:r>
            <a:r>
              <a:rPr lang="de-DE" dirty="0"/>
              <a:t> Socket </a:t>
            </a:r>
            <a:r>
              <a:rPr lang="de-DE" dirty="0" err="1"/>
              <a:t>to</a:t>
            </a:r>
            <a:r>
              <a:rPr lang="de-DE" dirty="0"/>
              <a:t> Message Bus</a:t>
            </a:r>
          </a:p>
          <a:p>
            <a:r>
              <a:rPr lang="de-DE" dirty="0"/>
              <a:t>Day 4: Working </a:t>
            </a:r>
            <a:r>
              <a:rPr lang="de-DE" dirty="0" err="1"/>
              <a:t>with</a:t>
            </a:r>
            <a:r>
              <a:rPr lang="de-DE" dirty="0"/>
              <a:t> Databases ( SQL and </a:t>
            </a:r>
            <a:r>
              <a:rPr lang="de-DE" dirty="0" err="1"/>
              <a:t>No</a:t>
            </a:r>
            <a:r>
              <a:rPr lang="de-DE" dirty="0"/>
              <a:t>-SQL )</a:t>
            </a:r>
          </a:p>
          <a:p>
            <a:r>
              <a:rPr lang="de-DE" dirty="0"/>
              <a:t>Day 5: Wrap-Up and Overflow </a:t>
            </a:r>
          </a:p>
        </p:txBody>
      </p:sp>
    </p:spTree>
    <p:extLst>
      <p:ext uri="{BB962C8B-B14F-4D97-AF65-F5344CB8AC3E}">
        <p14:creationId xmlns:p14="http://schemas.microsoft.com/office/powerpoint/2010/main" val="2730534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9613900" cy="535531"/>
          </a:xfrm>
        </p:spPr>
        <p:txBody>
          <a:bodyPr/>
          <a:lstStyle/>
          <a:p>
            <a:r>
              <a:rPr lang="de-DE" dirty="0"/>
              <a:t>Command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in an String </a:t>
            </a:r>
            <a:r>
              <a:rPr lang="de-DE" dirty="0" err="1"/>
              <a:t>array</a:t>
            </a:r>
            <a:endParaRPr lang="de-DE" dirty="0"/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on </a:t>
            </a:r>
            <a:r>
              <a:rPr lang="de-DE" dirty="0" err="1"/>
              <a:t>as</a:t>
            </a:r>
            <a:r>
              <a:rPr lang="de-DE" dirty="0"/>
              <a:t> a String (String </a:t>
            </a:r>
            <a:r>
              <a:rPr lang="de-DE" dirty="0" err="1"/>
              <a:t>array</a:t>
            </a:r>
            <a:r>
              <a:rPr lang="de-DE" dirty="0"/>
              <a:t> after all)</a:t>
            </a:r>
          </a:p>
          <a:p>
            <a:r>
              <a:rPr lang="de-DE" dirty="0"/>
              <a:t>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String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empty</a:t>
            </a:r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1911587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9613900" cy="535531"/>
          </a:xfrm>
        </p:spPr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01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Write a </a:t>
            </a:r>
            <a:r>
              <a:rPr lang="de-DE" dirty="0" err="1"/>
              <a:t>program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prints</a:t>
            </a:r>
            <a:r>
              <a:rPr lang="de-DE" dirty="0"/>
              <a:t> out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in reverse </a:t>
            </a:r>
            <a:r>
              <a:rPr lang="de-DE" dirty="0" err="1"/>
              <a:t>order</a:t>
            </a:r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2735682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9613900" cy="535531"/>
          </a:xfrm>
        </p:spPr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01 -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792F09-D6CE-46FA-966F-B33EE6873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12" y="2031091"/>
            <a:ext cx="8997641" cy="373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50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String </a:t>
            </a:r>
            <a:r>
              <a:rPr lang="de-DE" dirty="0" err="1"/>
              <a:t>class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27</a:t>
            </a:fld>
            <a:endParaRPr lang="en-US" noProof="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7297B4B-1860-4868-BD49-EFE8A1F88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4285"/>
              </p:ext>
            </p:extLst>
          </p:nvPr>
        </p:nvGraphicFramePr>
        <p:xfrm>
          <a:off x="174172" y="1825625"/>
          <a:ext cx="1185817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5486">
                  <a:extLst>
                    <a:ext uri="{9D8B030D-6E8A-4147-A177-3AD203B41FA5}">
                      <a16:colId xmlns:a16="http://schemas.microsoft.com/office/drawing/2014/main" val="2996397799"/>
                    </a:ext>
                  </a:extLst>
                </a:gridCol>
                <a:gridCol w="6832686">
                  <a:extLst>
                    <a:ext uri="{9D8B030D-6E8A-4147-A177-3AD203B41FA5}">
                      <a16:colId xmlns:a16="http://schemas.microsoft.com/office/drawing/2014/main" val="1945404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 err="1"/>
                        <a:t>some</a:t>
                      </a:r>
                      <a:r>
                        <a:rPr lang="de-DE" dirty="0"/>
                        <a:t>) String </a:t>
                      </a:r>
                      <a:r>
                        <a:rPr lang="de-DE" dirty="0" err="1"/>
                        <a:t>class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method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Functionality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5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String </a:t>
                      </a:r>
                      <a:r>
                        <a:rPr lang="de-DE" sz="180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toLowerCase</a:t>
                      </a:r>
                      <a:r>
                        <a:rPr lang="de-DE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()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returns a string in lowercase.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13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String </a:t>
                      </a:r>
                      <a:r>
                        <a:rPr lang="de-DE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toUpperCase</a:t>
                      </a:r>
                      <a:r>
                        <a:rPr lang="de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()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returns a string in uppercase.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38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String </a:t>
                      </a:r>
                      <a:r>
                        <a:rPr lang="de-DE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trim</a:t>
                      </a:r>
                      <a:r>
                        <a:rPr lang="de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()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removes beginning and ending spaces of this string.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45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int</a:t>
                      </a:r>
                      <a:r>
                        <a:rPr lang="de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 </a:t>
                      </a:r>
                      <a:r>
                        <a:rPr lang="de-DE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indexOf</a:t>
                      </a:r>
                      <a:r>
                        <a:rPr lang="de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(String </a:t>
                      </a:r>
                      <a:r>
                        <a:rPr lang="de-DE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substring</a:t>
                      </a:r>
                      <a:r>
                        <a:rPr lang="de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returns the specified substring index.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72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String[] </a:t>
                      </a:r>
                      <a:r>
                        <a:rPr lang="de-DE" sz="180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split</a:t>
                      </a:r>
                      <a:r>
                        <a:rPr lang="de-DE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(String </a:t>
                      </a:r>
                      <a:r>
                        <a:rPr lang="de-DE" sz="180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regex</a:t>
                      </a:r>
                      <a:r>
                        <a:rPr lang="de-DE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returns a split string matching regex.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99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boolean</a:t>
                      </a:r>
                      <a:r>
                        <a:rPr lang="de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 </a:t>
                      </a:r>
                      <a:r>
                        <a:rPr lang="de-DE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contains</a:t>
                      </a:r>
                      <a:r>
                        <a:rPr lang="de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(</a:t>
                      </a:r>
                      <a:r>
                        <a:rPr lang="de-DE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CharSequence</a:t>
                      </a:r>
                      <a:r>
                        <a:rPr lang="de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 s)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returns true or false after matching the sequence of char value.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9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int</a:t>
                      </a:r>
                      <a:r>
                        <a:rPr lang="de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 </a:t>
                      </a:r>
                      <a:r>
                        <a:rPr lang="de-DE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length</a:t>
                      </a:r>
                      <a:r>
                        <a:rPr lang="de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()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</a:t>
                      </a: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 </a:t>
                      </a:r>
                      <a:r>
                        <a:rPr lang="de-DE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Array.length</a:t>
                      </a: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!!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21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String substring(int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beginIndex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, int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endIndex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returns substring for given begin index and end index.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31692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1445252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02 – </a:t>
            </a:r>
            <a:r>
              <a:rPr lang="de-DE" dirty="0" err="1"/>
              <a:t>Playing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String </a:t>
            </a:r>
            <a:r>
              <a:rPr lang="de-DE" dirty="0" err="1"/>
              <a:t>comparison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356B0-C327-4C5A-B5C2-B8EDCAED3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Take </a:t>
            </a:r>
            <a:r>
              <a:rPr lang="de-DE" dirty="0" err="1"/>
              <a:t>the</a:t>
            </a:r>
            <a:r>
              <a:rPr lang="de-DE" dirty="0"/>
              <a:t> code on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  <a:p>
            <a:r>
              <a:rPr lang="de-DE" dirty="0"/>
              <a:t>Run </a:t>
            </a:r>
            <a:r>
              <a:rPr lang="de-DE" dirty="0" err="1"/>
              <a:t>it</a:t>
            </a:r>
            <a:endParaRPr lang="de-DE" dirty="0"/>
          </a:p>
          <a:p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BFD4A5C-8811-4EAD-AA6E-F51A59A8E1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387349"/>
              </p:ext>
            </p:extLst>
          </p:nvPr>
        </p:nvGraphicFramePr>
        <p:xfrm>
          <a:off x="8919935" y="2177945"/>
          <a:ext cx="2198007" cy="1823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419400" imgH="347400" progId="Package">
                  <p:embed/>
                </p:oleObj>
              </mc:Choice>
              <mc:Fallback>
                <p:oleObj name="Packager Shell Object" showAsIcon="1" r:id="rId2" imgW="419400" imgH="347400" progId="Packag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BFD4A5C-8811-4EAD-AA6E-F51A59A8E1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19935" y="2177945"/>
                        <a:ext cx="2198007" cy="18233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5697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03 – </a:t>
            </a:r>
            <a:r>
              <a:rPr lang="de-DE" dirty="0" err="1"/>
              <a:t>Playing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String </a:t>
            </a:r>
            <a:r>
              <a:rPr lang="de-DE" dirty="0" err="1"/>
              <a:t>concatination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356B0-C327-4C5A-B5C2-B8EDCAED3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Take </a:t>
            </a:r>
            <a:r>
              <a:rPr lang="de-DE" dirty="0" err="1"/>
              <a:t>the</a:t>
            </a:r>
            <a:r>
              <a:rPr lang="de-DE" dirty="0"/>
              <a:t> code on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  <a:p>
            <a:r>
              <a:rPr lang="de-DE" dirty="0"/>
              <a:t>Run </a:t>
            </a:r>
            <a:r>
              <a:rPr lang="de-DE" dirty="0" err="1"/>
              <a:t>it</a:t>
            </a:r>
            <a:endParaRPr lang="de-DE" dirty="0"/>
          </a:p>
          <a:p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3F988F6-ABAC-43DB-B172-05A8D643FB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462583"/>
              </p:ext>
            </p:extLst>
          </p:nvPr>
        </p:nvGraphicFramePr>
        <p:xfrm>
          <a:off x="7896149" y="2222338"/>
          <a:ext cx="2909207" cy="2413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419400" imgH="347400" progId="Package">
                  <p:embed/>
                </p:oleObj>
              </mc:Choice>
              <mc:Fallback>
                <p:oleObj name="Packager Shell Object" showAsIcon="1" r:id="rId2" imgW="419400" imgH="347400" progId="Packag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63F988F6-ABAC-43DB-B172-05A8D643FB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96149" y="2222338"/>
                        <a:ext cx="2909207" cy="2413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412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992D-2405-4EC7-88DD-B88E2563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day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lecture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B03BD-98AC-466E-9792-BFB3B316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D60E-209B-4E8D-87F4-F8A8B007D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2 Parts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Part 1:</a:t>
            </a:r>
            <a:br>
              <a:rPr lang="de-DE" dirty="0"/>
            </a:br>
            <a:endParaRPr lang="de-DE" dirty="0"/>
          </a:p>
          <a:p>
            <a:pPr lvl="2"/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Java </a:t>
            </a:r>
            <a:r>
              <a:rPr lang="de-DE" dirty="0" err="1"/>
              <a:t>concepts</a:t>
            </a:r>
            <a:r>
              <a:rPr lang="de-DE" dirty="0"/>
              <a:t> and </a:t>
            </a:r>
            <a:r>
              <a:rPr lang="de-DE" dirty="0" err="1"/>
              <a:t>functionality</a:t>
            </a:r>
            <a:endParaRPr lang="de-DE" dirty="0"/>
          </a:p>
          <a:p>
            <a:pPr lvl="2"/>
            <a:r>
              <a:rPr lang="de-DE" dirty="0"/>
              <a:t>Easy and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exercises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enhance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material</a:t>
            </a:r>
            <a:br>
              <a:rPr lang="de-DE" dirty="0"/>
            </a:b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Part 2:</a:t>
            </a:r>
          </a:p>
          <a:p>
            <a:pPr lvl="2"/>
            <a:r>
              <a:rPr lang="de-DE" dirty="0"/>
              <a:t>Use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and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Part 1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enhance</a:t>
            </a:r>
            <a:r>
              <a:rPr lang="de-DE" dirty="0"/>
              <a:t> and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Converter </a:t>
            </a:r>
            <a:r>
              <a:rPr lang="de-DE" dirty="0" err="1"/>
              <a:t>project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3355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Integer </a:t>
            </a:r>
            <a:r>
              <a:rPr lang="de-DE" dirty="0" err="1"/>
              <a:t>class</a:t>
            </a:r>
            <a:r>
              <a:rPr lang="de-DE" dirty="0"/>
              <a:t> – </a:t>
            </a:r>
            <a:r>
              <a:rPr lang="de-DE" dirty="0" err="1"/>
              <a:t>parsing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37B34-32AB-4218-87FE-E341704B0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Integer.parseInt</a:t>
            </a:r>
            <a:r>
              <a:rPr lang="de-DE" dirty="0"/>
              <a:t>( String )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tries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String </a:t>
            </a:r>
            <a:r>
              <a:rPr lang="de-DE" dirty="0" err="1"/>
              <a:t>into</a:t>
            </a:r>
            <a:r>
              <a:rPr lang="de-DE" dirty="0"/>
              <a:t> an integer </a:t>
            </a:r>
            <a:r>
              <a:rPr lang="de-DE" dirty="0" err="1"/>
              <a:t>value</a:t>
            </a:r>
            <a:r>
              <a:rPr lang="de-DE" dirty="0"/>
              <a:t>. </a:t>
            </a:r>
            <a:r>
              <a:rPr lang="de-DE" dirty="0" err="1"/>
              <a:t>Throws</a:t>
            </a:r>
            <a:r>
              <a:rPr lang="de-DE" dirty="0"/>
              <a:t> an </a:t>
            </a:r>
            <a:r>
              <a:rPr lang="de-DE" dirty="0" err="1"/>
              <a:t>exception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not possible.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Ex:		Integer. </a:t>
            </a:r>
            <a:r>
              <a:rPr lang="de-DE" dirty="0" err="1"/>
              <a:t>parseInt</a:t>
            </a:r>
            <a:r>
              <a:rPr lang="de-DE" dirty="0"/>
              <a:t>(„411“)		</a:t>
            </a:r>
            <a:r>
              <a:rPr lang="de-DE" dirty="0">
                <a:sym typeface="Wingdings" panose="05000000000000000000" pitchFamily="2" charset="2"/>
              </a:rPr>
              <a:t>	411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		</a:t>
            </a:r>
            <a:r>
              <a:rPr lang="de-DE" dirty="0"/>
              <a:t>Integer. </a:t>
            </a:r>
            <a:r>
              <a:rPr lang="de-DE" dirty="0" err="1"/>
              <a:t>parseInt</a:t>
            </a:r>
            <a:r>
              <a:rPr lang="de-DE" dirty="0"/>
              <a:t>(„</a:t>
            </a:r>
            <a:r>
              <a:rPr lang="de-DE" dirty="0" err="1"/>
              <a:t>Axx</a:t>
            </a:r>
            <a:r>
              <a:rPr lang="de-DE" dirty="0"/>
              <a:t>“)  	</a:t>
            </a:r>
            <a:r>
              <a:rPr lang="de-DE" dirty="0">
                <a:sym typeface="Wingdings" panose="05000000000000000000" pitchFamily="2" charset="2"/>
              </a:rPr>
              <a:t>	</a:t>
            </a:r>
            <a:r>
              <a:rPr lang="de-DE" dirty="0" err="1">
                <a:sym typeface="Wingdings" panose="05000000000000000000" pitchFamily="2" charset="2"/>
              </a:rPr>
              <a:t>Throws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exception</a:t>
            </a: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1857788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Try – catch - </a:t>
            </a:r>
            <a:r>
              <a:rPr lang="de-DE" dirty="0" err="1"/>
              <a:t>finally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37B34-32AB-4218-87FE-E341704B0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In </a:t>
            </a:r>
            <a:r>
              <a:rPr lang="de-DE" dirty="0" err="1">
                <a:sym typeface="Wingdings" panose="05000000000000000000" pitchFamily="2" charset="2"/>
              </a:rPr>
              <a:t>order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control</a:t>
            </a:r>
            <a:r>
              <a:rPr lang="de-DE" dirty="0">
                <a:sym typeface="Wingdings" panose="05000000000000000000" pitchFamily="2" charset="2"/>
              </a:rPr>
              <a:t> code, </a:t>
            </a:r>
            <a:r>
              <a:rPr lang="de-DE" dirty="0" err="1">
                <a:sym typeface="Wingdings" panose="05000000000000000000" pitchFamily="2" charset="2"/>
              </a:rPr>
              <a:t>which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might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throw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exceptions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enclosed</a:t>
            </a:r>
            <a:r>
              <a:rPr lang="de-DE" dirty="0">
                <a:sym typeface="Wingdings" panose="05000000000000000000" pitchFamily="2" charset="2"/>
              </a:rPr>
              <a:t> in a </a:t>
            </a:r>
            <a:r>
              <a:rPr lang="de-DE" dirty="0" err="1">
                <a:sym typeface="Wingdings" panose="05000000000000000000" pitchFamily="2" charset="2"/>
              </a:rPr>
              <a:t>try</a:t>
            </a:r>
            <a:r>
              <a:rPr lang="de-DE" dirty="0">
                <a:sym typeface="Wingdings" panose="05000000000000000000" pitchFamily="2" charset="2"/>
              </a:rPr>
              <a:t>-catch (-</a:t>
            </a:r>
            <a:r>
              <a:rPr lang="de-DE" dirty="0" err="1">
                <a:sym typeface="Wingdings" panose="05000000000000000000" pitchFamily="2" charset="2"/>
              </a:rPr>
              <a:t>finally</a:t>
            </a:r>
            <a:r>
              <a:rPr lang="de-DE" dirty="0">
                <a:sym typeface="Wingdings" panose="05000000000000000000" pitchFamily="2" charset="2"/>
              </a:rPr>
              <a:t>) </a:t>
            </a:r>
            <a:r>
              <a:rPr lang="de-DE" dirty="0" err="1">
                <a:sym typeface="Wingdings" panose="05000000000000000000" pitchFamily="2" charset="2"/>
              </a:rPr>
              <a:t>construct</a:t>
            </a:r>
            <a:r>
              <a:rPr lang="de-DE" dirty="0">
                <a:sym typeface="Wingdings" panose="05000000000000000000" pitchFamily="2" charset="2"/>
              </a:rPr>
              <a:t>:</a:t>
            </a: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r>
              <a:rPr lang="de-DE" dirty="0" err="1">
                <a:sym typeface="Wingdings" panose="05000000000000000000" pitchFamily="2" charset="2"/>
              </a:rPr>
              <a:t>try</a:t>
            </a:r>
            <a:r>
              <a:rPr lang="de-DE" dirty="0">
                <a:sym typeface="Wingdings" panose="05000000000000000000" pitchFamily="2" charset="2"/>
              </a:rPr>
              <a:t> {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	// Code, </a:t>
            </a:r>
            <a:r>
              <a:rPr lang="de-DE" dirty="0" err="1">
                <a:sym typeface="Wingdings" panose="05000000000000000000" pitchFamily="2" charset="2"/>
              </a:rPr>
              <a:t>which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might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throw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exeptions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} catch( </a:t>
            </a:r>
            <a:r>
              <a:rPr lang="de-DE" dirty="0" err="1">
                <a:sym typeface="Wingdings" panose="05000000000000000000" pitchFamily="2" charset="2"/>
              </a:rPr>
              <a:t>Exception</a:t>
            </a:r>
            <a:r>
              <a:rPr lang="de-DE" dirty="0">
                <a:sym typeface="Wingdings" panose="05000000000000000000" pitchFamily="2" charset="2"/>
              </a:rPr>
              <a:t> ex ) {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	// Code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run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if</a:t>
            </a:r>
            <a:r>
              <a:rPr lang="de-DE" dirty="0">
                <a:sym typeface="Wingdings" panose="05000000000000000000" pitchFamily="2" charset="2"/>
              </a:rPr>
              <a:t> an </a:t>
            </a:r>
            <a:r>
              <a:rPr lang="de-DE" dirty="0" err="1">
                <a:sym typeface="Wingdings" panose="05000000000000000000" pitchFamily="2" charset="2"/>
              </a:rPr>
              <a:t>exeption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happened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} </a:t>
            </a:r>
            <a:r>
              <a:rPr lang="de-DE" dirty="0" err="1">
                <a:sym typeface="Wingdings" panose="05000000000000000000" pitchFamily="2" charset="2"/>
              </a:rPr>
              <a:t>finally</a:t>
            </a:r>
            <a:r>
              <a:rPr lang="de-DE" dirty="0">
                <a:sym typeface="Wingdings" panose="05000000000000000000" pitchFamily="2" charset="2"/>
              </a:rPr>
              <a:t> {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	// Code, </a:t>
            </a:r>
            <a:r>
              <a:rPr lang="de-DE" dirty="0" err="1">
                <a:sym typeface="Wingdings" panose="05000000000000000000" pitchFamily="2" charset="2"/>
              </a:rPr>
              <a:t>which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runs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wether</a:t>
            </a:r>
            <a:r>
              <a:rPr lang="de-DE" dirty="0">
                <a:sym typeface="Wingdings" panose="05000000000000000000" pitchFamily="2" charset="2"/>
              </a:rPr>
              <a:t> an </a:t>
            </a:r>
            <a:r>
              <a:rPr lang="de-DE" dirty="0" err="1">
                <a:sym typeface="Wingdings" panose="05000000000000000000" pitchFamily="2" charset="2"/>
              </a:rPr>
              <a:t>exeption</a:t>
            </a:r>
            <a:r>
              <a:rPr lang="de-DE" dirty="0">
                <a:sym typeface="Wingdings" panose="05000000000000000000" pitchFamily="2" charset="2"/>
              </a:rPr>
              <a:t> was </a:t>
            </a:r>
            <a:r>
              <a:rPr lang="de-DE" dirty="0" err="1">
                <a:sym typeface="Wingdings" panose="05000000000000000000" pitchFamily="2" charset="2"/>
              </a:rPr>
              <a:t>thrown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1758503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9613900" cy="535531"/>
          </a:xfrm>
        </p:spPr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04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Write a </a:t>
            </a:r>
            <a:r>
              <a:rPr lang="de-DE" dirty="0" err="1"/>
              <a:t>program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prints</a:t>
            </a:r>
            <a:r>
              <a:rPr lang="de-DE" dirty="0"/>
              <a:t> out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in reverse </a:t>
            </a:r>
            <a:r>
              <a:rPr lang="de-DE" dirty="0" err="1"/>
              <a:t>order</a:t>
            </a:r>
            <a:r>
              <a:rPr lang="de-DE" dirty="0"/>
              <a:t>. </a:t>
            </a:r>
          </a:p>
          <a:p>
            <a:r>
              <a:rPr lang="de-DE" dirty="0"/>
              <a:t>Add 10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integer </a:t>
            </a:r>
            <a:r>
              <a:rPr lang="de-DE" dirty="0" err="1"/>
              <a:t>value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printing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out.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2289902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Class Stack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476105-6162-4C7F-993B-FD77BA2351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Growths</a:t>
            </a:r>
            <a:r>
              <a:rPr lang="de-DE" dirty="0"/>
              <a:t> ( aka Push </a:t>
            </a:r>
            <a:r>
              <a:rPr lang="de-DE" dirty="0" err="1"/>
              <a:t>operation</a:t>
            </a:r>
            <a:r>
              <a:rPr lang="de-DE" dirty="0"/>
              <a:t>) </a:t>
            </a:r>
            <a:r>
              <a:rPr lang="de-DE" dirty="0" err="1"/>
              <a:t>upwards</a:t>
            </a:r>
            <a:endParaRPr lang="de-DE" dirty="0"/>
          </a:p>
          <a:p>
            <a:r>
              <a:rPr lang="de-DE" dirty="0" err="1"/>
              <a:t>Shrinks</a:t>
            </a:r>
            <a:r>
              <a:rPr lang="de-DE" dirty="0"/>
              <a:t> (aka Pop </a:t>
            </a:r>
            <a:r>
              <a:rPr lang="de-DE" dirty="0" err="1"/>
              <a:t>operation</a:t>
            </a:r>
            <a:r>
              <a:rPr lang="de-DE" dirty="0"/>
              <a:t>) </a:t>
            </a:r>
            <a:r>
              <a:rPr lang="de-DE" dirty="0" err="1"/>
              <a:t>downards</a:t>
            </a:r>
            <a:endParaRPr lang="de-DE" dirty="0"/>
          </a:p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push and </a:t>
            </a:r>
            <a:r>
              <a:rPr lang="de-DE" dirty="0" err="1"/>
              <a:t>pop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accessing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stack</a:t>
            </a:r>
            <a:r>
              <a:rPr lang="de-DE" dirty="0"/>
              <a:t>.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8B99B8-1BD8-4172-909A-7CE1ECCBE7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A8CD2A-1D5C-4976-B94C-899E04FE2751}"/>
              </a:ext>
            </a:extLst>
          </p:cNvPr>
          <p:cNvSpPr>
            <a:spLocks noChangeAspect="1"/>
          </p:cNvSpPr>
          <p:nvPr/>
        </p:nvSpPr>
        <p:spPr>
          <a:xfrm>
            <a:off x="8244667" y="5712729"/>
            <a:ext cx="1063564" cy="464234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BF2054-437D-4675-8973-2997067AB6DC}"/>
              </a:ext>
            </a:extLst>
          </p:cNvPr>
          <p:cNvSpPr>
            <a:spLocks noChangeAspect="1"/>
          </p:cNvSpPr>
          <p:nvPr/>
        </p:nvSpPr>
        <p:spPr>
          <a:xfrm>
            <a:off x="6474162" y="5712729"/>
            <a:ext cx="1238524" cy="464234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 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476BE9-8486-45B0-9CC8-AD223D037F2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712686" y="5944846"/>
            <a:ext cx="53198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56E1365-8B4D-444D-B548-A25C63294D8F}"/>
              </a:ext>
            </a:extLst>
          </p:cNvPr>
          <p:cNvSpPr>
            <a:spLocks noChangeAspect="1"/>
          </p:cNvSpPr>
          <p:nvPr/>
        </p:nvSpPr>
        <p:spPr>
          <a:xfrm>
            <a:off x="8244667" y="4065357"/>
            <a:ext cx="1063564" cy="464234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895DF2-B989-441B-AE0A-02D103FBC298}"/>
              </a:ext>
            </a:extLst>
          </p:cNvPr>
          <p:cNvSpPr>
            <a:spLocks noChangeAspect="1"/>
          </p:cNvSpPr>
          <p:nvPr/>
        </p:nvSpPr>
        <p:spPr>
          <a:xfrm>
            <a:off x="6474162" y="4065357"/>
            <a:ext cx="1238524" cy="464234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 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88D8C8-72EE-4A69-B977-A741598E6C6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712686" y="4297474"/>
            <a:ext cx="53198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EA34BF3-1BCE-4555-8D93-A8911D781D51}"/>
              </a:ext>
            </a:extLst>
          </p:cNvPr>
          <p:cNvSpPr>
            <a:spLocks noChangeAspect="1"/>
          </p:cNvSpPr>
          <p:nvPr/>
        </p:nvSpPr>
        <p:spPr>
          <a:xfrm>
            <a:off x="8244667" y="4567626"/>
            <a:ext cx="1063564" cy="464234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19D2E6-3EC2-415C-8A5B-33643E2C67E5}"/>
              </a:ext>
            </a:extLst>
          </p:cNvPr>
          <p:cNvSpPr>
            <a:spLocks noChangeAspect="1"/>
          </p:cNvSpPr>
          <p:nvPr/>
        </p:nvSpPr>
        <p:spPr>
          <a:xfrm>
            <a:off x="8244667" y="1759325"/>
            <a:ext cx="1063564" cy="464234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3773E2-34E5-45DD-A469-1B601E5EB009}"/>
              </a:ext>
            </a:extLst>
          </p:cNvPr>
          <p:cNvSpPr>
            <a:spLocks noChangeAspect="1"/>
          </p:cNvSpPr>
          <p:nvPr/>
        </p:nvSpPr>
        <p:spPr>
          <a:xfrm>
            <a:off x="6474162" y="1759325"/>
            <a:ext cx="1238524" cy="464234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 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9962D2-48CA-4C54-BBF1-1E9CC54C121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712686" y="1991442"/>
            <a:ext cx="53198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AB63F4E-4438-470B-8BC7-B8D70EDD8B73}"/>
              </a:ext>
            </a:extLst>
          </p:cNvPr>
          <p:cNvSpPr>
            <a:spLocks noChangeAspect="1"/>
          </p:cNvSpPr>
          <p:nvPr/>
        </p:nvSpPr>
        <p:spPr>
          <a:xfrm>
            <a:off x="8244667" y="2261594"/>
            <a:ext cx="1063564" cy="464234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CBB7C3-3542-4062-B5A7-4187DA0E38D2}"/>
              </a:ext>
            </a:extLst>
          </p:cNvPr>
          <p:cNvSpPr>
            <a:spLocks noChangeAspect="1"/>
          </p:cNvSpPr>
          <p:nvPr/>
        </p:nvSpPr>
        <p:spPr>
          <a:xfrm>
            <a:off x="8244667" y="2792643"/>
            <a:ext cx="1063564" cy="464234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82433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9613900" cy="535531"/>
          </a:xfrm>
        </p:spPr>
        <p:txBody>
          <a:bodyPr/>
          <a:lstStyle/>
          <a:p>
            <a:r>
              <a:rPr lang="de-DE" dirty="0"/>
              <a:t>Unit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Small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code</a:t>
            </a:r>
          </a:p>
          <a:p>
            <a:r>
              <a:rPr lang="de-DE" dirty="0"/>
              <a:t>Always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 and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 </a:t>
            </a:r>
            <a:r>
              <a:rPr lang="de-DE" dirty="0" err="1"/>
              <a:t>only</a:t>
            </a:r>
            <a:endParaRPr lang="de-DE" dirty="0"/>
          </a:p>
          <a:p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fast</a:t>
            </a:r>
          </a:p>
          <a:p>
            <a:r>
              <a:rPr lang="de-DE" dirty="0"/>
              <a:t>YES, I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exceeded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28105435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654E87-8A93-48D6-A70B-C6BB506633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Unit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cursor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and press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mouse</a:t>
            </a:r>
            <a:r>
              <a:rPr lang="de-DE" dirty="0"/>
              <a:t>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context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menu</a:t>
            </a:r>
            <a:r>
              <a:rPr lang="de-DE" dirty="0"/>
              <a:t> 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1123A0-C379-4E1E-BFF8-8101F015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237" y="1356516"/>
            <a:ext cx="5640353" cy="404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27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654E87-8A93-48D6-A70B-C6BB506633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Choose</a:t>
            </a:r>
            <a:r>
              <a:rPr lang="de-DE" dirty="0"/>
              <a:t> „Show </a:t>
            </a:r>
            <a:r>
              <a:rPr lang="de-DE" dirty="0" err="1"/>
              <a:t>Context</a:t>
            </a:r>
            <a:r>
              <a:rPr lang="de-DE" dirty="0"/>
              <a:t> Action“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49FE83-537C-4FA6-B360-1D6E5D9FB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974" y="1407601"/>
            <a:ext cx="5640353" cy="404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56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654E87-8A93-48D6-A70B-C6BB506633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Choose</a:t>
            </a:r>
            <a:r>
              <a:rPr lang="de-DE" dirty="0"/>
              <a:t> „Create Test“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60A6A8-8616-4737-96B5-336CB0618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974" y="1407601"/>
            <a:ext cx="5640352" cy="404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100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654E87-8A93-48D6-A70B-C6BB506633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time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Junit</a:t>
            </a:r>
            <a:r>
              <a:rPr lang="de-DE" dirty="0"/>
              <a:t> </a:t>
            </a:r>
            <a:r>
              <a:rPr lang="de-DE" dirty="0" err="1"/>
              <a:t>jar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.</a:t>
            </a:r>
            <a:br>
              <a:rPr lang="de-DE" dirty="0"/>
            </a:br>
            <a:br>
              <a:rPr lang="de-DE" dirty="0"/>
            </a:br>
            <a:r>
              <a:rPr lang="de-DE" dirty="0"/>
              <a:t>Press „Fix“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41929C-B13B-4387-A238-A6172E62E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974" y="1407601"/>
            <a:ext cx="5640353" cy="404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992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654E87-8A93-48D6-A70B-C6BB506633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Junit</a:t>
            </a:r>
            <a:r>
              <a:rPr lang="de-DE" dirty="0"/>
              <a:t> </a:t>
            </a:r>
            <a:r>
              <a:rPr lang="de-DE" dirty="0" err="1"/>
              <a:t>jar</a:t>
            </a:r>
            <a:r>
              <a:rPr lang="de-DE" dirty="0"/>
              <a:t> </a:t>
            </a:r>
            <a:r>
              <a:rPr lang="de-DE" dirty="0" err="1"/>
              <a:t>file</a:t>
            </a:r>
            <a:br>
              <a:rPr lang="de-DE" dirty="0"/>
            </a:br>
            <a:br>
              <a:rPr lang="de-DE" dirty="0"/>
            </a:br>
            <a:r>
              <a:rPr lang="de-DE" dirty="0"/>
              <a:t>Download </a:t>
            </a:r>
            <a:r>
              <a:rPr lang="de-DE" dirty="0" err="1"/>
              <a:t>Javadoc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5EA021-5539-43A3-9DCD-D77829CF7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973" y="1407315"/>
            <a:ext cx="5640351" cy="404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8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5B424-F182-4C99-A1F7-958FD8C9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 1 –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738BE1-276F-41E8-94B1-639592CD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8A1FB-E97A-439F-BA65-C3F303F12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exercises</a:t>
            </a:r>
            <a:endParaRPr lang="de-DE" dirty="0"/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execise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solution</a:t>
            </a:r>
            <a:endParaRPr lang="de-DE" dirty="0"/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exercise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discussed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and </a:t>
            </a:r>
            <a:r>
              <a:rPr lang="de-DE" dirty="0" err="1"/>
              <a:t>problems</a:t>
            </a:r>
            <a:r>
              <a:rPr lang="de-DE" dirty="0"/>
              <a:t> / </a:t>
            </a:r>
            <a:r>
              <a:rPr lang="de-DE" dirty="0" err="1"/>
              <a:t>issues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addressed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also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discussed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709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654E87-8A93-48D6-A70B-C6BB506633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IntelliJ</a:t>
            </a:r>
            <a:r>
              <a:rPr lang="de-DE" dirty="0"/>
              <a:t> </a:t>
            </a:r>
            <a:r>
              <a:rPr lang="de-DE" dirty="0" err="1"/>
              <a:t>downloads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6AD49B-DFEF-47DC-8A9A-9B0755411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972" y="1386516"/>
            <a:ext cx="5699189" cy="408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554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654E87-8A93-48D6-A70B-C6BB506633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Junit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skeleton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calc</a:t>
            </a:r>
            <a:r>
              <a:rPr lang="de-DE" dirty="0"/>
              <a:t> </a:t>
            </a:r>
            <a:r>
              <a:rPr lang="de-DE" dirty="0" err="1"/>
              <a:t>method</a:t>
            </a:r>
            <a:br>
              <a:rPr lang="de-DE" dirty="0"/>
            </a:br>
            <a:br>
              <a:rPr lang="de-DE" dirty="0"/>
            </a:br>
            <a:r>
              <a:rPr lang="de-DE" dirty="0"/>
              <a:t>Create </a:t>
            </a:r>
            <a:r>
              <a:rPr lang="de-DE" dirty="0" err="1"/>
              <a:t>the</a:t>
            </a:r>
            <a:r>
              <a:rPr lang="de-DE" dirty="0"/>
              <a:t> Setup &amp; </a:t>
            </a:r>
            <a:r>
              <a:rPr lang="de-DE" dirty="0" err="1"/>
              <a:t>TearDown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934C35-1600-4D80-BE14-B668D5199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958" y="1438859"/>
            <a:ext cx="5699189" cy="408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142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654E87-8A93-48D6-A70B-C6BB506633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Need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Junit</a:t>
            </a:r>
            <a:r>
              <a:rPr lang="de-DE" dirty="0"/>
              <a:t> </a:t>
            </a:r>
            <a:r>
              <a:rPr lang="de-DE" dirty="0" err="1"/>
              <a:t>library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classpath</a:t>
            </a:r>
            <a:r>
              <a:rPr lang="de-DE" dirty="0"/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7EE8F9-435B-4477-B037-D1977CB8F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958" y="1438859"/>
            <a:ext cx="5553135" cy="398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598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a </a:t>
            </a:r>
            <a:r>
              <a:rPr lang="de-DE" dirty="0" err="1"/>
              <a:t>class</a:t>
            </a:r>
            <a:r>
              <a:rPr lang="de-DE" dirty="0"/>
              <a:t> Calc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      </a:t>
            </a: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( </a:t>
            </a:r>
            <a:r>
              <a:rPr lang="de-DE" dirty="0" err="1"/>
              <a:t>int</a:t>
            </a:r>
            <a:r>
              <a:rPr lang="de-DE" dirty="0"/>
              <a:t> a, </a:t>
            </a:r>
            <a:r>
              <a:rPr lang="de-DE" dirty="0" err="1"/>
              <a:t>int</a:t>
            </a:r>
            <a:r>
              <a:rPr lang="de-DE" dirty="0"/>
              <a:t> b),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and b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Create multiple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method</a:t>
            </a:r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16100494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UPN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Add 10 and 20:</a:t>
            </a:r>
            <a:br>
              <a:rPr lang="de-DE" dirty="0"/>
            </a:br>
            <a:br>
              <a:rPr lang="de-DE" dirty="0"/>
            </a:br>
            <a:r>
              <a:rPr lang="de-DE" dirty="0"/>
              <a:t>				10 20 +</a:t>
            </a:r>
            <a:br>
              <a:rPr lang="de-DE" dirty="0"/>
            </a:br>
            <a:endParaRPr lang="de-DE" dirty="0"/>
          </a:p>
          <a:p>
            <a:r>
              <a:rPr lang="de-DE" dirty="0"/>
              <a:t>3*(4+2)</a:t>
            </a:r>
            <a:br>
              <a:rPr lang="de-DE" dirty="0"/>
            </a:br>
            <a:r>
              <a:rPr lang="de-DE" dirty="0"/>
              <a:t>				4 2 + 3 *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42838010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05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a </a:t>
            </a:r>
            <a:r>
              <a:rPr lang="de-DE" dirty="0" err="1"/>
              <a:t>class</a:t>
            </a:r>
            <a:r>
              <a:rPr lang="de-DE" dirty="0"/>
              <a:t> RPN,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: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calc</a:t>
            </a:r>
            <a:r>
              <a:rPr lang="de-DE" dirty="0"/>
              <a:t>( String [ ] </a:t>
            </a:r>
            <a:r>
              <a:rPr lang="de-DE" dirty="0" err="1"/>
              <a:t>rpnInstructions</a:t>
            </a:r>
            <a:r>
              <a:rPr lang="de-DE" dirty="0"/>
              <a:t> );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a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operands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operators</a:t>
            </a:r>
            <a:r>
              <a:rPr lang="de-DE" dirty="0"/>
              <a:t> in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calculation</a:t>
            </a:r>
            <a:endParaRPr lang="de-DE" dirty="0"/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calculation</a:t>
            </a:r>
            <a:endParaRPr lang="de-DE" dirty="0"/>
          </a:p>
          <a:p>
            <a:r>
              <a:rPr lang="de-DE" dirty="0" err="1"/>
              <a:t>Only</a:t>
            </a:r>
            <a:r>
              <a:rPr lang="de-DE" dirty="0"/>
              <a:t> integer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calculation</a:t>
            </a:r>
            <a:endParaRPr lang="de-DE" dirty="0"/>
          </a:p>
          <a:p>
            <a:r>
              <a:rPr lang="de-DE" dirty="0"/>
              <a:t>Add Unit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verification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correctness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16855669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Converter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Create a Converter </a:t>
            </a:r>
            <a:r>
              <a:rPr lang="de-DE" dirty="0" err="1"/>
              <a:t>class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in a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 in </a:t>
            </a:r>
            <a:r>
              <a:rPr lang="de-DE" dirty="0" err="1"/>
              <a:t>Markdown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and </a:t>
            </a: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Latex</a:t>
            </a:r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starters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translate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Headings</a:t>
            </a:r>
            <a:r>
              <a:rPr lang="de-DE" dirty="0"/>
              <a:t> </a:t>
            </a:r>
            <a:r>
              <a:rPr lang="de-DE" dirty="0" err="1"/>
              <a:t>first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character</a:t>
            </a:r>
            <a:r>
              <a:rPr lang="de-DE" dirty="0"/>
              <a:t> in a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‚#‘,</a:t>
            </a:r>
            <a:r>
              <a:rPr lang="de-DE" dirty="0" err="1"/>
              <a:t>maybe</a:t>
            </a:r>
            <a:r>
              <a:rPr lang="de-DE" dirty="0"/>
              <a:t> </a:t>
            </a:r>
            <a:r>
              <a:rPr lang="de-DE" dirty="0" err="1"/>
              <a:t>followed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first</a:t>
            </a:r>
            <a:r>
              <a:rPr lang="de-DE" dirty="0"/>
              <a:t> non-‘#‘-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Header </a:t>
            </a:r>
            <a:r>
              <a:rPr lang="de-DE" dirty="0" err="1"/>
              <a:t>text</a:t>
            </a:r>
            <a:endParaRPr lang="de-DE" dirty="0"/>
          </a:p>
          <a:p>
            <a:r>
              <a:rPr lang="de-DE" dirty="0"/>
              <a:t>All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(</a:t>
            </a:r>
            <a:r>
              <a:rPr lang="de-DE" dirty="0" err="1"/>
              <a:t>Markdown</a:t>
            </a:r>
            <a:r>
              <a:rPr lang="de-DE" dirty="0"/>
              <a:t> tags </a:t>
            </a:r>
            <a:r>
              <a:rPr lang="de-DE" dirty="0" err="1"/>
              <a:t>or</a:t>
            </a:r>
            <a:r>
              <a:rPr lang="de-DE" dirty="0"/>
              <a:t> not)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simply</a:t>
            </a:r>
            <a:r>
              <a:rPr lang="de-DE" dirty="0"/>
              <a:t> </a:t>
            </a:r>
            <a:r>
              <a:rPr lang="de-DE" dirty="0" err="1"/>
              <a:t>copied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Latex </a:t>
            </a:r>
            <a:r>
              <a:rPr lang="de-DE" dirty="0" err="1"/>
              <a:t>file</a:t>
            </a:r>
            <a:r>
              <a:rPr lang="de-DE" dirty="0"/>
              <a:t>.</a:t>
            </a:r>
          </a:p>
          <a:p>
            <a:r>
              <a:rPr lang="de-DE" dirty="0"/>
              <a:t>Create a Main-</a:t>
            </a:r>
            <a:r>
              <a:rPr lang="de-DE" dirty="0" err="1"/>
              <a:t>method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Markdown</a:t>
            </a:r>
            <a:r>
              <a:rPr lang="de-DE" dirty="0"/>
              <a:t>-Filename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.</a:t>
            </a:r>
          </a:p>
          <a:p>
            <a:r>
              <a:rPr lang="de-DE" dirty="0"/>
              <a:t>The Latex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Markdown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, just </a:t>
            </a:r>
            <a:r>
              <a:rPr lang="de-DE" dirty="0" err="1"/>
              <a:t>ending</a:t>
            </a:r>
            <a:r>
              <a:rPr lang="de-DE" dirty="0"/>
              <a:t> in ‚.</a:t>
            </a:r>
            <a:r>
              <a:rPr lang="de-DE" dirty="0" err="1"/>
              <a:t>latex</a:t>
            </a:r>
            <a:r>
              <a:rPr lang="de-DE" dirty="0"/>
              <a:t>‘</a:t>
            </a:r>
          </a:p>
          <a:p>
            <a:r>
              <a:rPr lang="de-DE" dirty="0" err="1"/>
              <a:t>Feel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Makrdown</a:t>
            </a:r>
            <a:r>
              <a:rPr lang="de-DE" dirty="0"/>
              <a:t> tags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20099345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Converter - </a:t>
            </a:r>
            <a:r>
              <a:rPr lang="de-DE" dirty="0" err="1"/>
              <a:t>Hints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ArrayList</a:t>
            </a:r>
            <a:r>
              <a:rPr lang="de-DE" dirty="0"/>
              <a:t>&lt;String&gt;</a:t>
            </a:r>
          </a:p>
          <a:p>
            <a:r>
              <a:rPr lang="de-DE" dirty="0"/>
              <a:t>String </a:t>
            </a:r>
            <a:r>
              <a:rPr lang="de-DE" dirty="0" err="1"/>
              <a:t>class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charAt</a:t>
            </a:r>
            <a:endParaRPr lang="de-DE" dirty="0"/>
          </a:p>
          <a:p>
            <a:pPr lvl="1"/>
            <a:r>
              <a:rPr lang="de-DE" dirty="0" err="1"/>
              <a:t>indexOf</a:t>
            </a:r>
            <a:endParaRPr lang="de-DE" dirty="0"/>
          </a:p>
          <a:p>
            <a:pPr lvl="1"/>
            <a:r>
              <a:rPr lang="de-DE" dirty="0" err="1"/>
              <a:t>substring</a:t>
            </a:r>
            <a:endParaRPr lang="de-DE" dirty="0"/>
          </a:p>
          <a:p>
            <a:pPr lvl="1"/>
            <a:r>
              <a:rPr lang="de-DE" dirty="0" err="1"/>
              <a:t>trim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28240914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6D4DCA-60FA-45D1-B5E7-1ACD1A21B8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259F11A-4520-4CFD-91A3-8AF09B9D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SWING  -  User Interface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39149670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9613900" cy="535531"/>
          </a:xfrm>
        </p:spPr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simpe</a:t>
            </a:r>
            <a:r>
              <a:rPr lang="de-DE" dirty="0"/>
              <a:t> Swing </a:t>
            </a:r>
            <a:r>
              <a:rPr lang="de-DE" dirty="0" err="1"/>
              <a:t>application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JFrame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providing</a:t>
            </a:r>
            <a:r>
              <a:rPr lang="de-DE" dirty="0"/>
              <a:t> a </a:t>
            </a:r>
            <a:r>
              <a:rPr lang="de-DE" dirty="0" err="1"/>
              <a:t>window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an </a:t>
            </a:r>
            <a:r>
              <a:rPr lang="de-DE" dirty="0" err="1"/>
              <a:t>application</a:t>
            </a:r>
            <a:r>
              <a:rPr lang="de-DE" dirty="0"/>
              <a:t>.</a:t>
            </a:r>
          </a:p>
          <a:p>
            <a:r>
              <a:rPr lang="de-DE" dirty="0"/>
              <a:t>Inside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and </a:t>
            </a:r>
            <a:r>
              <a:rPr lang="de-DE" dirty="0" err="1"/>
              <a:t>interaction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281732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7A87-57EF-411B-974B-460EEA5FD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Depth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provided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3865D7-B5CF-4799-8106-88F9DD6C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1EA9F-1CBE-4C20-99E8-0C18658D3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sufficient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out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execises</a:t>
            </a:r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and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vast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explore</a:t>
            </a:r>
            <a:r>
              <a:rPr lang="de-DE" dirty="0"/>
              <a:t> in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manner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1922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9613900" cy="535531"/>
          </a:xfrm>
        </p:spPr>
        <p:txBody>
          <a:bodyPr/>
          <a:lstStyle/>
          <a:p>
            <a:r>
              <a:rPr lang="de-DE" dirty="0" err="1"/>
              <a:t>Excercise</a:t>
            </a:r>
            <a:r>
              <a:rPr lang="de-DE" dirty="0"/>
              <a:t>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Build</a:t>
            </a:r>
            <a:r>
              <a:rPr lang="de-DE" dirty="0"/>
              <a:t> an </a:t>
            </a:r>
            <a:r>
              <a:rPr lang="de-DE" dirty="0" err="1"/>
              <a:t>application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an </a:t>
            </a:r>
            <a:r>
              <a:rPr lang="de-DE" dirty="0" err="1"/>
              <a:t>empty</a:t>
            </a:r>
            <a:r>
              <a:rPr lang="de-DE" dirty="0"/>
              <a:t> </a:t>
            </a:r>
            <a:r>
              <a:rPr lang="de-DE" dirty="0" err="1"/>
              <a:t>window</a:t>
            </a:r>
            <a:br>
              <a:rPr lang="de-DE" dirty="0"/>
            </a:br>
            <a:endParaRPr lang="de-DE" dirty="0"/>
          </a:p>
          <a:p>
            <a:r>
              <a:rPr lang="de-DE" dirty="0"/>
              <a:t>Play </a:t>
            </a:r>
            <a:r>
              <a:rPr lang="de-DE" dirty="0" err="1"/>
              <a:t>with</a:t>
            </a:r>
            <a:r>
              <a:rPr lang="de-DE" dirty="0"/>
              <a:t> it.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windows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16897418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9613900" cy="535531"/>
          </a:xfrm>
        </p:spPr>
        <p:txBody>
          <a:bodyPr/>
          <a:lstStyle/>
          <a:p>
            <a:r>
              <a:rPr lang="de-DE" dirty="0" err="1"/>
              <a:t>Hints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JFrame.setSize</a:t>
            </a:r>
            <a:r>
              <a:rPr lang="de-DE" dirty="0"/>
              <a:t>(</a:t>
            </a:r>
            <a:r>
              <a:rPr lang="de-DE" dirty="0" err="1"/>
              <a:t>int</a:t>
            </a:r>
            <a:r>
              <a:rPr lang="de-DE" dirty="0"/>
              <a:t>, </a:t>
            </a:r>
            <a:r>
              <a:rPr lang="de-DE" dirty="0" err="1"/>
              <a:t>int</a:t>
            </a:r>
            <a:r>
              <a:rPr lang="de-DE" dirty="0"/>
              <a:t>)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dimensions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end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an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listener</a:t>
            </a:r>
            <a:r>
              <a:rPr lang="de-DE" dirty="0"/>
              <a:t>:</a:t>
            </a:r>
            <a:br>
              <a:rPr lang="de-DE" dirty="0"/>
            </a:br>
            <a:br>
              <a:rPr lang="de-DE" dirty="0"/>
            </a:br>
            <a:r>
              <a:rPr lang="de-DE" dirty="0"/>
              <a:t> </a:t>
            </a:r>
            <a:r>
              <a:rPr lang="de-DE" sz="1800" dirty="0" err="1"/>
              <a:t>window.addWindowListener</a:t>
            </a:r>
            <a:r>
              <a:rPr lang="de-DE" sz="1800" dirty="0"/>
              <a:t>(</a:t>
            </a:r>
            <a:r>
              <a:rPr lang="de-DE" sz="1800" dirty="0" err="1"/>
              <a:t>new</a:t>
            </a:r>
            <a:r>
              <a:rPr lang="de-DE" sz="1800" dirty="0"/>
              <a:t> </a:t>
            </a:r>
            <a:r>
              <a:rPr lang="de-DE" sz="1800" dirty="0" err="1"/>
              <a:t>WindowAdapter</a:t>
            </a:r>
            <a:r>
              <a:rPr lang="de-DE" sz="1800" dirty="0"/>
              <a:t>() {</a:t>
            </a:r>
          </a:p>
          <a:p>
            <a:r>
              <a:rPr lang="de-DE" sz="1800" dirty="0"/>
              <a:t>            </a:t>
            </a:r>
            <a:r>
              <a:rPr lang="de-DE" sz="1800" dirty="0" err="1"/>
              <a:t>public</a:t>
            </a:r>
            <a:r>
              <a:rPr lang="de-DE" sz="1800" dirty="0"/>
              <a:t> </a:t>
            </a:r>
            <a:r>
              <a:rPr lang="de-DE" sz="1800" dirty="0" err="1"/>
              <a:t>void</a:t>
            </a:r>
            <a:r>
              <a:rPr lang="de-DE" sz="1800" dirty="0"/>
              <a:t> </a:t>
            </a:r>
            <a:r>
              <a:rPr lang="de-DE" sz="1800" dirty="0" err="1"/>
              <a:t>windowClosing</a:t>
            </a:r>
            <a:r>
              <a:rPr lang="de-DE" sz="1800" dirty="0"/>
              <a:t>(</a:t>
            </a:r>
            <a:r>
              <a:rPr lang="de-DE" sz="1800" dirty="0" err="1"/>
              <a:t>WindowEvent</a:t>
            </a:r>
            <a:r>
              <a:rPr lang="de-DE" sz="1800" dirty="0"/>
              <a:t> </a:t>
            </a:r>
            <a:r>
              <a:rPr lang="de-DE" sz="1800" dirty="0" err="1"/>
              <a:t>windowEvent</a:t>
            </a:r>
            <a:r>
              <a:rPr lang="de-DE" sz="1800" dirty="0"/>
              <a:t>){</a:t>
            </a:r>
          </a:p>
          <a:p>
            <a:r>
              <a:rPr lang="de-DE" sz="1800" dirty="0"/>
              <a:t>                </a:t>
            </a:r>
            <a:r>
              <a:rPr lang="de-DE" sz="1800" dirty="0" err="1"/>
              <a:t>System.exit</a:t>
            </a:r>
            <a:r>
              <a:rPr lang="de-DE" sz="1800" dirty="0"/>
              <a:t>(0);</a:t>
            </a:r>
          </a:p>
          <a:p>
            <a:r>
              <a:rPr lang="de-DE" sz="1800" dirty="0"/>
              <a:t>            }</a:t>
            </a:r>
          </a:p>
          <a:p>
            <a:r>
              <a:rPr lang="de-DE" sz="1800" dirty="0"/>
              <a:t>        });</a:t>
            </a:r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22298690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9613900" cy="535531"/>
          </a:xfrm>
        </p:spPr>
        <p:txBody>
          <a:bodyPr/>
          <a:lstStyle/>
          <a:p>
            <a:r>
              <a:rPr lang="de-DE" dirty="0"/>
              <a:t>Components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different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.  </a:t>
            </a:r>
          </a:p>
          <a:p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start</a:t>
            </a:r>
            <a:r>
              <a:rPr lang="de-DE" dirty="0"/>
              <a:t> out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JButton</a:t>
            </a:r>
            <a:r>
              <a:rPr lang="de-DE" dirty="0"/>
              <a:t> and </a:t>
            </a:r>
            <a:r>
              <a:rPr lang="de-DE" dirty="0" err="1"/>
              <a:t>JLable</a:t>
            </a:r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6707022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9613900" cy="535531"/>
          </a:xfrm>
        </p:spPr>
        <p:txBody>
          <a:bodyPr/>
          <a:lstStyle/>
          <a:p>
            <a:r>
              <a:rPr lang="de-DE" dirty="0" err="1"/>
              <a:t>Excercise</a:t>
            </a:r>
            <a:r>
              <a:rPr lang="de-DE" dirty="0"/>
              <a:t>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Add a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window</a:t>
            </a:r>
            <a:br>
              <a:rPr lang="de-DE" dirty="0"/>
            </a:br>
            <a:br>
              <a:rPr lang="de-DE" dirty="0"/>
            </a:br>
            <a:endParaRPr lang="de-DE" dirty="0"/>
          </a:p>
          <a:p>
            <a:r>
              <a:rPr lang="de-DE" dirty="0" err="1"/>
              <a:t>Anything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matter?</a:t>
            </a:r>
            <a:br>
              <a:rPr lang="de-DE" dirty="0"/>
            </a:br>
            <a:br>
              <a:rPr lang="de-DE" dirty="0"/>
            </a:br>
            <a:endParaRPr lang="de-DE" dirty="0"/>
          </a:p>
          <a:p>
            <a:r>
              <a:rPr lang="de-DE" dirty="0"/>
              <a:t>Try </a:t>
            </a:r>
            <a:r>
              <a:rPr lang="de-DE" dirty="0" err="1"/>
              <a:t>adding</a:t>
            </a:r>
            <a:r>
              <a:rPr lang="de-DE" dirty="0"/>
              <a:t> a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button</a:t>
            </a:r>
            <a:br>
              <a:rPr lang="de-DE" dirty="0"/>
            </a:br>
            <a:br>
              <a:rPr lang="de-DE" dirty="0"/>
            </a:br>
            <a:endParaRPr lang="de-DE" dirty="0"/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happens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?</a:t>
            </a:r>
            <a:br>
              <a:rPr lang="de-DE" dirty="0"/>
            </a:b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24493601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9613900" cy="535531"/>
          </a:xfrm>
        </p:spPr>
        <p:txBody>
          <a:bodyPr/>
          <a:lstStyle/>
          <a:p>
            <a:r>
              <a:rPr lang="de-DE" dirty="0"/>
              <a:t>Layout </a:t>
            </a:r>
            <a:r>
              <a:rPr lang="de-DE" dirty="0" err="1"/>
              <a:t>manager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achieve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positioning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components</a:t>
            </a:r>
            <a:r>
              <a:rPr lang="de-DE" dirty="0"/>
              <a:t> in a </a:t>
            </a:r>
            <a:r>
              <a:rPr lang="de-DE" dirty="0" err="1"/>
              <a:t>window</a:t>
            </a:r>
            <a:r>
              <a:rPr lang="de-DE" dirty="0"/>
              <a:t> Swing </a:t>
            </a:r>
            <a:r>
              <a:rPr lang="de-DE" dirty="0" err="1"/>
              <a:t>offers</a:t>
            </a:r>
            <a:r>
              <a:rPr lang="de-DE" dirty="0"/>
              <a:t> different Layout </a:t>
            </a:r>
            <a:r>
              <a:rPr lang="de-DE" dirty="0" err="1"/>
              <a:t>managers</a:t>
            </a:r>
            <a:r>
              <a:rPr lang="de-DE" dirty="0"/>
              <a:t>.</a:t>
            </a:r>
            <a:br>
              <a:rPr lang="de-DE" dirty="0"/>
            </a:br>
            <a:endParaRPr lang="de-DE" dirty="0"/>
          </a:p>
          <a:p>
            <a:r>
              <a:rPr lang="de-DE" dirty="0"/>
              <a:t>Layout </a:t>
            </a:r>
            <a:r>
              <a:rPr lang="de-DE" dirty="0" err="1"/>
              <a:t>managers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nested</a:t>
            </a:r>
            <a:r>
              <a:rPr lang="de-DE" dirty="0"/>
              <a:t>.</a:t>
            </a:r>
            <a:br>
              <a:rPr lang="de-DE" dirty="0"/>
            </a:br>
            <a:endParaRPr lang="de-DE" dirty="0"/>
          </a:p>
          <a:p>
            <a:r>
              <a:rPr lang="en-US" dirty="0">
                <a:hlinkClick r:id="rId2"/>
              </a:rPr>
              <a:t>The different Layout manages are shown here.</a:t>
            </a:r>
            <a:endParaRPr lang="de-DE" dirty="0"/>
          </a:p>
          <a:p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25437531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9613900" cy="535531"/>
          </a:xfrm>
        </p:spPr>
        <p:txBody>
          <a:bodyPr/>
          <a:lstStyle/>
          <a:p>
            <a:r>
              <a:rPr lang="de-DE" dirty="0" err="1"/>
              <a:t>Excercise</a:t>
            </a:r>
            <a:r>
              <a:rPr lang="de-DE" dirty="0"/>
              <a:t>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GridbagLayout</a:t>
            </a:r>
            <a:r>
              <a:rPr lang="de-DE" dirty="0"/>
              <a:t> Manager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construct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screen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JLables</a:t>
            </a:r>
            <a:r>
              <a:rPr lang="de-DE" dirty="0"/>
              <a:t> and </a:t>
            </a:r>
            <a:r>
              <a:rPr lang="de-DE" dirty="0" err="1"/>
              <a:t>JTextFields</a:t>
            </a:r>
            <a:r>
              <a:rPr lang="de-DE" dirty="0"/>
              <a:t>(</a:t>
            </a:r>
            <a:r>
              <a:rPr lang="de-DE" dirty="0" err="1"/>
              <a:t>width</a:t>
            </a:r>
            <a:r>
              <a:rPr lang="de-DE" dirty="0"/>
              <a:t> 10)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D539DC-1AA6-41C8-866B-74AD6B92E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375" y="2947987"/>
            <a:ext cx="27241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807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9613900" cy="535531"/>
          </a:xfrm>
        </p:spPr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events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push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(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button</a:t>
            </a:r>
            <a:r>
              <a:rPr lang="de-DE" dirty="0"/>
              <a:t>)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listen </a:t>
            </a:r>
            <a:r>
              <a:rPr lang="de-DE" dirty="0" err="1"/>
              <a:t>to</a:t>
            </a:r>
            <a:r>
              <a:rPr lang="de-DE" dirty="0"/>
              <a:t> such an </a:t>
            </a:r>
            <a:r>
              <a:rPr lang="de-DE" dirty="0" err="1"/>
              <a:t>event</a:t>
            </a:r>
            <a:r>
              <a:rPr lang="de-DE" dirty="0"/>
              <a:t>.</a:t>
            </a:r>
            <a:br>
              <a:rPr lang="de-DE" dirty="0"/>
            </a:br>
            <a:br>
              <a:rPr lang="de-DE" dirty="0"/>
            </a:br>
            <a:r>
              <a:rPr lang="de-DE" sz="2400" dirty="0" err="1"/>
              <a:t>button.addActionListener</a:t>
            </a:r>
            <a:r>
              <a:rPr lang="de-DE" sz="2400" dirty="0"/>
              <a:t>(</a:t>
            </a:r>
            <a:r>
              <a:rPr lang="de-DE" sz="2400" dirty="0" err="1"/>
              <a:t>new</a:t>
            </a:r>
            <a:r>
              <a:rPr lang="de-DE" sz="2400" dirty="0"/>
              <a:t> </a:t>
            </a:r>
            <a:r>
              <a:rPr lang="de-DE" sz="2400" dirty="0" err="1"/>
              <a:t>ActionListener</a:t>
            </a:r>
            <a:r>
              <a:rPr lang="de-DE" sz="2400" dirty="0"/>
              <a:t>() {</a:t>
            </a:r>
          </a:p>
          <a:p>
            <a:r>
              <a:rPr lang="de-DE" sz="2400" dirty="0"/>
              <a:t>                @Override</a:t>
            </a:r>
          </a:p>
          <a:p>
            <a:r>
              <a:rPr lang="de-DE" sz="2400" dirty="0"/>
              <a:t>                </a:t>
            </a:r>
            <a:r>
              <a:rPr lang="de-DE" sz="2400" dirty="0" err="1"/>
              <a:t>public</a:t>
            </a:r>
            <a:r>
              <a:rPr lang="de-DE" sz="2400" dirty="0"/>
              <a:t> </a:t>
            </a:r>
            <a:r>
              <a:rPr lang="de-DE" sz="2400" dirty="0" err="1"/>
              <a:t>void</a:t>
            </a:r>
            <a:r>
              <a:rPr lang="de-DE" sz="2400" dirty="0"/>
              <a:t> </a:t>
            </a:r>
            <a:r>
              <a:rPr lang="de-DE" sz="2400" dirty="0" err="1"/>
              <a:t>actionPerformed</a:t>
            </a:r>
            <a:r>
              <a:rPr lang="de-DE" sz="2400" dirty="0"/>
              <a:t>(</a:t>
            </a:r>
            <a:r>
              <a:rPr lang="de-DE" sz="2400" dirty="0" err="1"/>
              <a:t>ActionEvent</a:t>
            </a:r>
            <a:r>
              <a:rPr lang="de-DE" sz="2400" dirty="0"/>
              <a:t> e) {</a:t>
            </a:r>
          </a:p>
          <a:p>
            <a:r>
              <a:rPr lang="de-DE" sz="2400" dirty="0"/>
              <a:t>                    </a:t>
            </a:r>
            <a:r>
              <a:rPr lang="de-DE" sz="2400" dirty="0" err="1"/>
              <a:t>System.out.println</a:t>
            </a:r>
            <a:r>
              <a:rPr lang="de-DE" sz="2400" dirty="0"/>
              <a:t>( ((</a:t>
            </a:r>
            <a:r>
              <a:rPr lang="de-DE" sz="2400" dirty="0" err="1"/>
              <a:t>JButton</a:t>
            </a:r>
            <a:r>
              <a:rPr lang="de-DE" sz="2400" dirty="0"/>
              <a:t>)</a:t>
            </a:r>
            <a:r>
              <a:rPr lang="de-DE" sz="2400" dirty="0" err="1"/>
              <a:t>e.getSource</a:t>
            </a:r>
            <a:r>
              <a:rPr lang="de-DE" sz="2400" dirty="0"/>
              <a:t>()).</a:t>
            </a:r>
            <a:r>
              <a:rPr lang="de-DE" sz="2400" dirty="0" err="1"/>
              <a:t>getText</a:t>
            </a:r>
            <a:r>
              <a:rPr lang="de-DE" sz="2400" dirty="0"/>
              <a:t>() );</a:t>
            </a:r>
          </a:p>
          <a:p>
            <a:r>
              <a:rPr lang="de-DE" sz="2400" dirty="0"/>
              <a:t>                }</a:t>
            </a:r>
          </a:p>
          <a:p>
            <a:r>
              <a:rPr lang="de-DE" sz="2400" dirty="0"/>
              <a:t>            });</a:t>
            </a:r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31774-B829-4705-AF27-2F7FB874DD45}"/>
              </a:ext>
            </a:extLst>
          </p:cNvPr>
          <p:cNvSpPr txBox="1"/>
          <p:nvPr/>
        </p:nvSpPr>
        <p:spPr>
          <a:xfrm>
            <a:off x="6023578" y="5876687"/>
            <a:ext cx="478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See</a:t>
            </a:r>
            <a:r>
              <a:rPr lang="de-DE" dirty="0"/>
              <a:t>   </a:t>
            </a:r>
            <a:r>
              <a:rPr lang="en-US" dirty="0">
                <a:hlinkClick r:id="rId2"/>
              </a:rPr>
              <a:t>Different ways to implement a listener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98284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9613900" cy="535531"/>
          </a:xfrm>
        </p:spPr>
        <p:txBody>
          <a:bodyPr/>
          <a:lstStyle/>
          <a:p>
            <a:r>
              <a:rPr lang="de-DE" dirty="0" err="1"/>
              <a:t>Excercise</a:t>
            </a:r>
            <a:r>
              <a:rPr lang="de-DE" dirty="0"/>
              <a:t>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a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an X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button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was </a:t>
            </a:r>
            <a:r>
              <a:rPr lang="de-DE" dirty="0" err="1"/>
              <a:t>clicked</a:t>
            </a:r>
            <a:r>
              <a:rPr lang="de-DE" dirty="0"/>
              <a:t> last: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777D8E-0A1D-4B3D-929D-1281C59D3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5" y="2919852"/>
            <a:ext cx="27241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826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9613900" cy="535531"/>
          </a:xfrm>
        </p:spPr>
        <p:txBody>
          <a:bodyPr/>
          <a:lstStyle/>
          <a:p>
            <a:r>
              <a:rPr lang="de-DE" dirty="0"/>
              <a:t>Picking a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JFileChooser</a:t>
            </a:r>
            <a:r>
              <a:rPr lang="de-DE" dirty="0"/>
              <a:t> </a:t>
            </a:r>
            <a:r>
              <a:rPr lang="de-DE" dirty="0" err="1"/>
              <a:t>brings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a </a:t>
            </a:r>
            <a:r>
              <a:rPr lang="de-DE" dirty="0" err="1"/>
              <a:t>dialog</a:t>
            </a:r>
            <a:r>
              <a:rPr lang="de-DE" dirty="0"/>
              <a:t> box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choosing</a:t>
            </a:r>
            <a:r>
              <a:rPr lang="de-DE" dirty="0"/>
              <a:t> a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  <a:p>
            <a:endParaRPr lang="de-DE" dirty="0"/>
          </a:p>
          <a:p>
            <a:r>
              <a:rPr lang="de-DE" dirty="0"/>
              <a:t> </a:t>
            </a:r>
            <a:r>
              <a:rPr lang="de-DE" sz="2000" dirty="0" err="1"/>
              <a:t>JFileChooser</a:t>
            </a:r>
            <a:r>
              <a:rPr lang="de-DE" sz="2000" dirty="0"/>
              <a:t> </a:t>
            </a:r>
            <a:r>
              <a:rPr lang="de-DE" sz="2000" dirty="0" err="1"/>
              <a:t>jfc</a:t>
            </a:r>
            <a:r>
              <a:rPr lang="de-DE" sz="2000" dirty="0"/>
              <a:t> = </a:t>
            </a:r>
            <a:r>
              <a:rPr lang="de-DE" sz="2000" dirty="0" err="1"/>
              <a:t>new</a:t>
            </a:r>
            <a:r>
              <a:rPr lang="de-DE" sz="2000" dirty="0"/>
              <a:t> </a:t>
            </a:r>
            <a:r>
              <a:rPr lang="de-DE" sz="2000" dirty="0" err="1"/>
              <a:t>JFileChooser</a:t>
            </a:r>
            <a:r>
              <a:rPr lang="de-DE" sz="2000" dirty="0"/>
              <a:t>(</a:t>
            </a:r>
            <a:r>
              <a:rPr lang="de-DE" sz="2000" dirty="0" err="1"/>
              <a:t>new</a:t>
            </a:r>
            <a:r>
              <a:rPr lang="de-DE" sz="2000" dirty="0"/>
              <a:t> File(</a:t>
            </a:r>
            <a:r>
              <a:rPr lang="de-DE" sz="2000" dirty="0" err="1"/>
              <a:t>System.getProperty</a:t>
            </a:r>
            <a:r>
              <a:rPr lang="de-DE" sz="2000" dirty="0"/>
              <a:t>("</a:t>
            </a:r>
            <a:r>
              <a:rPr lang="de-DE" sz="2000" dirty="0" err="1"/>
              <a:t>user.home</a:t>
            </a:r>
            <a:r>
              <a:rPr lang="de-DE" sz="2000" dirty="0"/>
              <a:t>")));</a:t>
            </a:r>
          </a:p>
          <a:p>
            <a:r>
              <a:rPr lang="de-DE" sz="2000" dirty="0"/>
              <a:t>                </a:t>
            </a:r>
            <a:r>
              <a:rPr lang="de-DE" sz="2000" dirty="0" err="1"/>
              <a:t>int</a:t>
            </a:r>
            <a:r>
              <a:rPr lang="de-DE" sz="2000" dirty="0"/>
              <a:t> </a:t>
            </a:r>
            <a:r>
              <a:rPr lang="de-DE" sz="2000" dirty="0" err="1"/>
              <a:t>result</a:t>
            </a:r>
            <a:r>
              <a:rPr lang="de-DE" sz="2000" dirty="0"/>
              <a:t> = </a:t>
            </a:r>
            <a:r>
              <a:rPr lang="de-DE" sz="2000" dirty="0" err="1"/>
              <a:t>jfc.showOpenDialog</a:t>
            </a:r>
            <a:r>
              <a:rPr lang="de-DE" sz="2000" dirty="0"/>
              <a:t>(</a:t>
            </a:r>
            <a:r>
              <a:rPr lang="de-DE" sz="2000" dirty="0" err="1"/>
              <a:t>parent_window</a:t>
            </a:r>
            <a:r>
              <a:rPr lang="de-DE" sz="2000" dirty="0"/>
              <a:t>);</a:t>
            </a:r>
          </a:p>
          <a:p>
            <a:r>
              <a:rPr lang="de-DE" sz="2000" dirty="0"/>
              <a:t>                </a:t>
            </a:r>
            <a:r>
              <a:rPr lang="de-DE" sz="2000" dirty="0" err="1"/>
              <a:t>if</a:t>
            </a:r>
            <a:r>
              <a:rPr lang="de-DE" sz="2000" dirty="0"/>
              <a:t> (</a:t>
            </a:r>
            <a:r>
              <a:rPr lang="de-DE" sz="2000" dirty="0" err="1"/>
              <a:t>result</a:t>
            </a:r>
            <a:r>
              <a:rPr lang="de-DE" sz="2000" dirty="0"/>
              <a:t> == </a:t>
            </a:r>
            <a:r>
              <a:rPr lang="de-DE" sz="2000" dirty="0" err="1"/>
              <a:t>JFileChooser.APPROVE_OPTION</a:t>
            </a:r>
            <a:r>
              <a:rPr lang="de-DE" sz="2000" dirty="0"/>
              <a:t>) {</a:t>
            </a:r>
          </a:p>
          <a:p>
            <a:r>
              <a:rPr lang="de-DE" sz="2000" dirty="0"/>
              <a:t>                              // </a:t>
            </a:r>
            <a:r>
              <a:rPr lang="de-DE" sz="2000" dirty="0" err="1"/>
              <a:t>jfc.getSelectedFile</a:t>
            </a:r>
            <a:r>
              <a:rPr lang="de-DE" sz="2000" dirty="0"/>
              <a:t>()  </a:t>
            </a:r>
            <a:r>
              <a:rPr lang="de-DE" sz="2000" dirty="0" err="1"/>
              <a:t>gets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file</a:t>
            </a:r>
            <a:r>
              <a:rPr lang="de-DE" sz="2000" dirty="0"/>
              <a:t> </a:t>
            </a:r>
            <a:r>
              <a:rPr lang="de-DE" sz="2000" dirty="0" err="1"/>
              <a:t>name</a:t>
            </a:r>
            <a:endParaRPr lang="de-DE" sz="2000" dirty="0"/>
          </a:p>
          <a:p>
            <a:r>
              <a:rPr lang="de-DE" sz="2000" dirty="0"/>
              <a:t>                             // Work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file</a:t>
            </a:r>
            <a:r>
              <a:rPr lang="de-DE" sz="2000" dirty="0"/>
              <a:t> </a:t>
            </a:r>
            <a:r>
              <a:rPr lang="de-DE" sz="2000" dirty="0" err="1"/>
              <a:t>name</a:t>
            </a:r>
            <a:r>
              <a:rPr lang="de-DE" sz="2000" dirty="0"/>
              <a:t> </a:t>
            </a:r>
            <a:r>
              <a:rPr lang="de-DE" sz="2000" dirty="0" err="1"/>
              <a:t>here</a:t>
            </a:r>
            <a:endParaRPr lang="de-DE" sz="2000" dirty="0"/>
          </a:p>
          <a:p>
            <a:r>
              <a:rPr lang="de-DE" sz="2000" dirty="0"/>
              <a:t>                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25863041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9613900" cy="535531"/>
          </a:xfrm>
        </p:spPr>
        <p:txBody>
          <a:bodyPr/>
          <a:lstStyle/>
          <a:p>
            <a:r>
              <a:rPr lang="de-DE" dirty="0" err="1"/>
              <a:t>Excercise</a:t>
            </a:r>
            <a:r>
              <a:rPr lang="de-DE" dirty="0"/>
              <a:t>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59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an </a:t>
            </a:r>
            <a:r>
              <a:rPr lang="de-DE" dirty="0" err="1"/>
              <a:t>application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chosen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</a:t>
            </a:r>
            <a:r>
              <a:rPr lang="de-DE" dirty="0" err="1"/>
              <a:t>JFileChooser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: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B9E19D-27DE-45B4-8A69-10AF17E5C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0" y="3080852"/>
            <a:ext cx="2724150" cy="2790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46A051-47C8-4B7A-A69F-2D749A85C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050" y="3080853"/>
            <a:ext cx="27241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0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8649E1-E669-4AC0-A807-83902F6E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lecture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49296E-5876-4C6B-BCF0-E00FD9F6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5FD2F-F5D7-4F04-989C-45807D5A5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Converter:  </a:t>
            </a:r>
            <a:r>
              <a:rPr lang="de-DE" dirty="0" err="1"/>
              <a:t>Markdown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Latex and </a:t>
            </a:r>
            <a:r>
              <a:rPr lang="de-DE" dirty="0" err="1"/>
              <a:t>later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Html</a:t>
            </a:r>
            <a:endParaRPr lang="de-DE" dirty="0"/>
          </a:p>
          <a:p>
            <a:r>
              <a:rPr lang="de-DE" dirty="0"/>
              <a:t>Simple </a:t>
            </a:r>
            <a:r>
              <a:rPr lang="de-DE" dirty="0" err="1"/>
              <a:t>solution</a:t>
            </a:r>
            <a:r>
              <a:rPr lang="de-DE" dirty="0"/>
              <a:t>.</a:t>
            </a:r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lecture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 on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aspect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(like: GUI, DB, …)</a:t>
            </a:r>
          </a:p>
          <a:p>
            <a:endParaRPr lang="de-D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4A6F97E-89A6-45C4-BC2D-AFE31FD4CD0E}"/>
              </a:ext>
            </a:extLst>
          </p:cNvPr>
          <p:cNvSpPr txBox="1">
            <a:spLocks/>
          </p:cNvSpPr>
          <p:nvPr/>
        </p:nvSpPr>
        <p:spPr>
          <a:xfrm>
            <a:off x="10607040" y="45991"/>
            <a:ext cx="158496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7023376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6057-9144-0F13-EBD2-9C11F519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Long </a:t>
            </a:r>
            <a:r>
              <a:rPr lang="de-DE" dirty="0" err="1"/>
              <a:t>running</a:t>
            </a:r>
            <a:r>
              <a:rPr lang="de-DE" dirty="0"/>
              <a:t> Actions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7991D-9D97-4489-9C92-FCA68441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60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08BE3-402C-A356-3693-3601F233E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While</a:t>
            </a:r>
            <a:r>
              <a:rPr lang="de-DE" dirty="0"/>
              <a:t> an Action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UI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blocked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updates</a:t>
            </a:r>
            <a:br>
              <a:rPr lang="de-DE" dirty="0"/>
            </a:b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Action code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int</a:t>
            </a:r>
            <a:r>
              <a:rPr lang="de-DE" dirty="0"/>
              <a:t> he same </a:t>
            </a:r>
            <a:r>
              <a:rPr lang="de-DE" dirty="0" err="1"/>
              <a:t>thread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UI code</a:t>
            </a:r>
            <a:br>
              <a:rPr lang="de-DE" dirty="0"/>
            </a:br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prevent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calss</a:t>
            </a:r>
            <a:r>
              <a:rPr lang="de-DE" dirty="0"/>
              <a:t> </a:t>
            </a:r>
            <a:r>
              <a:rPr lang="de-DE" dirty="0" err="1"/>
              <a:t>SwingWorker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runs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Action code in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thread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in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thread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de-</a:t>
            </a:r>
            <a:r>
              <a:rPr lang="de-DE" dirty="0" err="1"/>
              <a:t>activate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block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ohter</a:t>
            </a:r>
            <a:r>
              <a:rPr lang="de-DE" dirty="0"/>
              <a:t> UI </a:t>
            </a:r>
            <a:r>
              <a:rPr lang="de-DE" dirty="0" err="1"/>
              <a:t>elements</a:t>
            </a:r>
            <a:r>
              <a:rPr lang="de-DE" dirty="0"/>
              <a:t> (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1784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9613900" cy="535531"/>
          </a:xfrm>
        </p:spPr>
        <p:txBody>
          <a:bodyPr/>
          <a:lstStyle/>
          <a:p>
            <a:r>
              <a:rPr lang="de-DE" dirty="0" err="1"/>
              <a:t>Excercise</a:t>
            </a:r>
            <a:r>
              <a:rPr lang="de-DE" dirty="0"/>
              <a:t> 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61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Write a UI,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asks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Markdown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endParaRPr lang="de-DE" dirty="0"/>
          </a:p>
          <a:p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converter</a:t>
            </a:r>
            <a:r>
              <a:rPr lang="de-DE" dirty="0"/>
              <a:t> code </a:t>
            </a:r>
            <a:r>
              <a:rPr lang="de-DE" dirty="0" err="1"/>
              <a:t>from</a:t>
            </a:r>
            <a:r>
              <a:rPr lang="de-DE" dirty="0"/>
              <a:t> Day 1</a:t>
            </a:r>
          </a:p>
          <a:p>
            <a:r>
              <a:rPr lang="de-DE" dirty="0"/>
              <a:t>The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 in a „.</a:t>
            </a:r>
            <a:r>
              <a:rPr lang="de-DE" dirty="0" err="1"/>
              <a:t>latex</a:t>
            </a:r>
            <a:r>
              <a:rPr lang="de-DE" dirty="0"/>
              <a:t>“ </a:t>
            </a:r>
            <a:r>
              <a:rPr lang="de-DE" dirty="0" err="1"/>
              <a:t>file</a:t>
            </a:r>
            <a:r>
              <a:rPr lang="de-DE" dirty="0"/>
              <a:t> </a:t>
            </a:r>
            <a:br>
              <a:rPr lang="de-DE" dirty="0"/>
            </a:br>
            <a:br>
              <a:rPr lang="de-DE" dirty="0"/>
            </a:br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time </a:t>
            </a:r>
            <a:r>
              <a:rPr lang="de-DE" dirty="0" err="1"/>
              <a:t>permits</a:t>
            </a:r>
            <a:r>
              <a:rPr lang="de-DE" dirty="0"/>
              <a:t> do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latex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pfd</a:t>
            </a:r>
            <a:r>
              <a:rPr lang="de-DE" dirty="0"/>
              <a:t> </a:t>
            </a:r>
            <a:r>
              <a:rPr lang="de-DE" dirty="0" err="1"/>
              <a:t>translation</a:t>
            </a:r>
            <a:r>
              <a:rPr lang="de-DE" dirty="0"/>
              <a:t> </a:t>
            </a:r>
          </a:p>
          <a:p>
            <a:r>
              <a:rPr lang="de-DE" dirty="0"/>
              <a:t>Show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pdf</a:t>
            </a:r>
            <a:r>
              <a:rPr lang="de-DE" dirty="0"/>
              <a:t> in a </a:t>
            </a:r>
            <a:r>
              <a:rPr lang="de-DE" dirty="0" err="1"/>
              <a:t>viewer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(This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not </a:t>
            </a:r>
            <a:r>
              <a:rPr lang="de-DE" dirty="0" err="1"/>
              <a:t>talked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an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out </a:t>
            </a:r>
            <a:r>
              <a:rPr lang="de-DE" dirty="0" err="1"/>
              <a:t>how</a:t>
            </a:r>
            <a:r>
              <a:rPr lang="de-DE" dirty="0"/>
              <a:t> an external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(and </a:t>
            </a:r>
            <a:r>
              <a:rPr lang="de-DE" dirty="0" err="1"/>
              <a:t>controlled</a:t>
            </a:r>
            <a:r>
              <a:rPr lang="de-DE" dirty="0"/>
              <a:t>) </a:t>
            </a:r>
            <a:r>
              <a:rPr lang="de-DE" dirty="0" err="1"/>
              <a:t>from</a:t>
            </a:r>
            <a:r>
              <a:rPr lang="de-DE" dirty="0"/>
              <a:t> Java)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38135996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9613900" cy="535531"/>
          </a:xfrm>
        </p:spPr>
        <p:txBody>
          <a:bodyPr/>
          <a:lstStyle/>
          <a:p>
            <a:r>
              <a:rPr lang="de-DE" dirty="0" err="1"/>
              <a:t>Excercise</a:t>
            </a:r>
            <a:r>
              <a:rPr lang="de-DE" dirty="0"/>
              <a:t> 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Run an external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Java code:</a:t>
            </a:r>
            <a:br>
              <a:rPr lang="de-DE" dirty="0"/>
            </a:br>
            <a:br>
              <a:rPr lang="de-DE" dirty="0"/>
            </a:br>
            <a:r>
              <a:rPr lang="de-DE" b="0" i="0" dirty="0" err="1">
                <a:effectLst/>
                <a:latin typeface="Consolas" panose="020B0609020204030204" pitchFamily="49" charset="0"/>
              </a:rPr>
              <a:t>Runtime</a:t>
            </a:r>
            <a:r>
              <a:rPr lang="de-DE" b="0" i="0" dirty="0">
                <a:effectLst/>
                <a:latin typeface="Consolas" panose="020B0609020204030204" pitchFamily="49" charset="0"/>
              </a:rPr>
              <a:t> </a:t>
            </a:r>
            <a:r>
              <a:rPr lang="de-DE" b="0" i="0" dirty="0" err="1">
                <a:effectLst/>
                <a:latin typeface="Consolas" panose="020B0609020204030204" pitchFamily="49" charset="0"/>
              </a:rPr>
              <a:t>run</a:t>
            </a:r>
            <a:r>
              <a:rPr lang="de-DE" b="0" i="0" dirty="0">
                <a:effectLst/>
                <a:latin typeface="Consolas" panose="020B0609020204030204" pitchFamily="49" charset="0"/>
              </a:rPr>
              <a:t>  = </a:t>
            </a:r>
            <a:r>
              <a:rPr lang="de-DE" b="0" i="0" dirty="0" err="1">
                <a:effectLst/>
                <a:latin typeface="Consolas" panose="020B0609020204030204" pitchFamily="49" charset="0"/>
              </a:rPr>
              <a:t>Runtime.getRuntime</a:t>
            </a:r>
            <a:r>
              <a:rPr lang="de-DE" b="0" i="0" dirty="0">
                <a:effectLst/>
                <a:latin typeface="Consolas" panose="020B0609020204030204" pitchFamily="49" charset="0"/>
              </a:rPr>
              <a:t>();</a:t>
            </a:r>
            <a:br>
              <a:rPr lang="de-DE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Process proc =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run.exec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</a:t>
            </a:r>
            <a:r>
              <a:rPr lang="en-US" b="1" i="0" u="sng" dirty="0">
                <a:effectLst/>
                <a:latin typeface="Consolas" panose="020B0609020204030204" pitchFamily="49" charset="0"/>
              </a:rPr>
              <a:t>&lt;&lt;Path and Filename&gt;&gt;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);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Through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stdin</a:t>
            </a:r>
            <a:r>
              <a:rPr lang="de-DE" dirty="0"/>
              <a:t>, </a:t>
            </a:r>
            <a:r>
              <a:rPr lang="de-DE" dirty="0" err="1"/>
              <a:t>stdout</a:t>
            </a:r>
            <a:r>
              <a:rPr lang="de-DE" dirty="0"/>
              <a:t>, and </a:t>
            </a:r>
            <a:r>
              <a:rPr lang="de-DE" dirty="0" err="1"/>
              <a:t>stderr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commands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and </a:t>
            </a:r>
            <a:r>
              <a:rPr lang="de-DE" dirty="0" err="1"/>
              <a:t>output</a:t>
            </a:r>
            <a:r>
              <a:rPr lang="de-DE" dirty="0"/>
              <a:t> and so on </a:t>
            </a:r>
            <a:r>
              <a:rPr lang="de-DE" dirty="0" err="1"/>
              <a:t>are</a:t>
            </a:r>
            <a:r>
              <a:rPr lang="de-DE" dirty="0"/>
              <a:t> all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dependent</a:t>
            </a:r>
            <a:r>
              <a:rPr lang="de-DE" dirty="0"/>
              <a:t>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14546937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9613900" cy="535531"/>
          </a:xfrm>
        </p:spPr>
        <p:txBody>
          <a:bodyPr/>
          <a:lstStyle/>
          <a:p>
            <a:r>
              <a:rPr lang="de-DE" dirty="0" err="1"/>
              <a:t>Preparation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Day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Setup WSL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On a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enter</a:t>
            </a:r>
            <a:r>
              <a:rPr lang="de-DE" dirty="0"/>
              <a:t>:       </a:t>
            </a:r>
            <a:r>
              <a:rPr lang="de-DE" dirty="0" err="1"/>
              <a:t>wsl</a:t>
            </a:r>
            <a:r>
              <a:rPr lang="de-DE" dirty="0"/>
              <a:t> --</a:t>
            </a:r>
            <a:r>
              <a:rPr lang="de-DE" dirty="0" err="1"/>
              <a:t>install</a:t>
            </a:r>
            <a:endParaRPr lang="de-DE" dirty="0"/>
          </a:p>
          <a:p>
            <a:pPr lvl="1"/>
            <a:r>
              <a:rPr lang="de-DE" dirty="0"/>
              <a:t>This will </a:t>
            </a:r>
            <a:r>
              <a:rPr lang="de-DE" dirty="0" err="1"/>
              <a:t>setup</a:t>
            </a:r>
            <a:r>
              <a:rPr lang="de-DE" dirty="0"/>
              <a:t> UBUNTU </a:t>
            </a:r>
            <a:r>
              <a:rPr lang="de-DE" dirty="0" err="1"/>
              <a:t>as</a:t>
            </a:r>
            <a:r>
              <a:rPr lang="de-DE" dirty="0"/>
              <a:t> an additional OS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machine</a:t>
            </a:r>
            <a:endParaRPr lang="de-DE" dirty="0"/>
          </a:p>
          <a:p>
            <a:pPr lvl="1"/>
            <a:r>
              <a:rPr lang="de-DE" dirty="0"/>
              <a:t>Reboot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required</a:t>
            </a:r>
            <a:endParaRPr lang="de-DE" dirty="0"/>
          </a:p>
          <a:p>
            <a:pPr lvl="1"/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asked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and a </a:t>
            </a:r>
            <a:r>
              <a:rPr lang="de-DE" dirty="0" err="1"/>
              <a:t>password</a:t>
            </a:r>
            <a:r>
              <a:rPr lang="de-DE" dirty="0"/>
              <a:t> (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nothing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windows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password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windows</a:t>
            </a:r>
            <a:r>
              <a:rPr lang="de-DE" dirty="0"/>
              <a:t> terminal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:   </a:t>
            </a:r>
            <a:r>
              <a:rPr lang="en-US" dirty="0">
                <a:hlinkClick r:id="rId2"/>
              </a:rPr>
              <a:t>Windows Terminal Install from MS Store</a:t>
            </a:r>
            <a:endParaRPr lang="en-US" dirty="0"/>
          </a:p>
          <a:p>
            <a:pPr lvl="1"/>
            <a:r>
              <a:rPr lang="en-US" dirty="0"/>
              <a:t>For the not so faint at heart folks the WSL install is described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Ignore the rest of the installation instructions</a:t>
            </a:r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9730869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9613900" cy="535531"/>
          </a:xfrm>
        </p:spPr>
        <p:txBody>
          <a:bodyPr/>
          <a:lstStyle/>
          <a:p>
            <a:r>
              <a:rPr lang="de-DE" dirty="0" err="1"/>
              <a:t>Preparation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Day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64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Install</a:t>
            </a:r>
            <a:r>
              <a:rPr lang="de-DE" dirty="0"/>
              <a:t> Docker Desktop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 err="1"/>
              <a:t>Install</a:t>
            </a:r>
            <a:r>
              <a:rPr lang="de-DE" dirty="0"/>
              <a:t> Docker Desktop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>
                <a:hlinkClick r:id="rId2"/>
              </a:rPr>
              <a:t>here</a:t>
            </a:r>
            <a:r>
              <a:rPr lang="de-DE" dirty="0"/>
              <a:t>. </a:t>
            </a:r>
          </a:p>
          <a:p>
            <a:pPr lvl="1"/>
            <a:r>
              <a:rPr lang="de-DE" dirty="0" err="1"/>
              <a:t>Verify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went</a:t>
            </a:r>
            <a:r>
              <a:rPr lang="de-DE" dirty="0"/>
              <a:t> </a:t>
            </a:r>
            <a:r>
              <a:rPr lang="de-DE" dirty="0" err="1"/>
              <a:t>successful</a:t>
            </a:r>
            <a:r>
              <a:rPr lang="de-DE" dirty="0"/>
              <a:t> (</a:t>
            </a:r>
            <a:r>
              <a:rPr lang="de-DE" dirty="0" err="1"/>
              <a:t>Step</a:t>
            </a:r>
            <a:r>
              <a:rPr lang="de-DE" dirty="0"/>
              <a:t> 6) :    </a:t>
            </a:r>
            <a:r>
              <a:rPr lang="en-US" dirty="0"/>
              <a:t>Test that your installation works correctly by running a simple built-in Docker image using: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			docker run hello-world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It should not matter if you run the command from a windows command prompt or from the ubuntu command prompt.</a:t>
            </a:r>
            <a:br>
              <a:rPr lang="de-DE" dirty="0"/>
            </a:b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28350856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9613900" cy="535531"/>
          </a:xfrm>
        </p:spPr>
        <p:txBody>
          <a:bodyPr/>
          <a:lstStyle/>
          <a:p>
            <a:r>
              <a:rPr lang="de-DE" dirty="0" err="1"/>
              <a:t>Preparation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Day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65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Stop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installed</a:t>
            </a:r>
            <a:r>
              <a:rPr lang="de-DE" dirty="0"/>
              <a:t> </a:t>
            </a:r>
            <a:r>
              <a:rPr lang="de-DE" dirty="0" err="1"/>
              <a:t>programs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Exit </a:t>
            </a:r>
            <a:r>
              <a:rPr lang="de-DE" dirty="0" err="1"/>
              <a:t>the</a:t>
            </a:r>
            <a:r>
              <a:rPr lang="de-DE" dirty="0"/>
              <a:t> Docker Desktop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right-clicking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taks</a:t>
            </a:r>
            <a:r>
              <a:rPr lang="de-DE" dirty="0"/>
              <a:t> bar and </a:t>
            </a:r>
            <a:r>
              <a:rPr lang="de-DE" dirty="0" err="1"/>
              <a:t>choose</a:t>
            </a:r>
            <a:r>
              <a:rPr lang="de-DE" dirty="0"/>
              <a:t> „Exit“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 err="1"/>
              <a:t>Stop</a:t>
            </a:r>
            <a:r>
              <a:rPr lang="de-DE" dirty="0"/>
              <a:t> Ubuntu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entering</a:t>
            </a:r>
            <a:r>
              <a:rPr lang="de-DE" dirty="0"/>
              <a:t>     </a:t>
            </a:r>
            <a:r>
              <a:rPr lang="de-DE" dirty="0" err="1"/>
              <a:t>wsl</a:t>
            </a:r>
            <a:r>
              <a:rPr lang="de-DE" dirty="0"/>
              <a:t>  --shutdown   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windows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prompt</a:t>
            </a:r>
            <a:br>
              <a:rPr lang="de-DE" dirty="0"/>
            </a:b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1535422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9613900" cy="535531"/>
          </a:xfrm>
        </p:spPr>
        <p:txBody>
          <a:bodyPr/>
          <a:lstStyle/>
          <a:p>
            <a:r>
              <a:rPr lang="de-DE" dirty="0"/>
              <a:t>Networking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66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3 </a:t>
            </a:r>
            <a:r>
              <a:rPr lang="de-DE" dirty="0" err="1"/>
              <a:t>technologies</a:t>
            </a:r>
            <a:r>
              <a:rPr lang="de-DE" dirty="0"/>
              <a:t>:</a:t>
            </a:r>
            <a:br>
              <a:rPr lang="de-DE" dirty="0"/>
            </a:br>
            <a:br>
              <a:rPr lang="de-DE" dirty="0"/>
            </a:br>
            <a:r>
              <a:rPr lang="de-DE" dirty="0"/>
              <a:t>	-1-  Sockets (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, </a:t>
            </a:r>
            <a:r>
              <a:rPr lang="de-DE" dirty="0" err="1"/>
              <a:t>underlying</a:t>
            </a:r>
            <a:r>
              <a:rPr lang="de-DE" dirty="0"/>
              <a:t> </a:t>
            </a:r>
            <a:r>
              <a:rPr lang="de-DE" dirty="0" err="1"/>
              <a:t>technology</a:t>
            </a:r>
            <a:r>
              <a:rPr lang="de-DE" dirty="0"/>
              <a:t>)</a:t>
            </a:r>
            <a:br>
              <a:rPr lang="de-DE" dirty="0"/>
            </a:br>
            <a:br>
              <a:rPr lang="de-DE" dirty="0"/>
            </a:br>
            <a:r>
              <a:rPr lang="de-DE" dirty="0"/>
              <a:t>	-2-  </a:t>
            </a:r>
            <a:r>
              <a:rPr lang="de-DE" dirty="0" err="1"/>
              <a:t>Restful</a:t>
            </a:r>
            <a:r>
              <a:rPr lang="de-DE" dirty="0"/>
              <a:t> Web Services (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WEB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on)</a:t>
            </a:r>
            <a:br>
              <a:rPr lang="de-DE" dirty="0"/>
            </a:br>
            <a:br>
              <a:rPr lang="de-DE" dirty="0"/>
            </a:br>
            <a:r>
              <a:rPr lang="de-DE" dirty="0"/>
              <a:t>	-3-  Message Bus (</a:t>
            </a:r>
            <a:r>
              <a:rPr lang="de-DE" dirty="0" err="1"/>
              <a:t>Easiest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co-operate</a:t>
            </a:r>
            <a:r>
              <a:rPr lang="de-DE" dirty="0"/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3</a:t>
            </a:r>
          </a:p>
        </p:txBody>
      </p:sp>
    </p:spTree>
    <p:extLst>
      <p:ext uri="{BB962C8B-B14F-4D97-AF65-F5344CB8AC3E}">
        <p14:creationId xmlns:p14="http://schemas.microsoft.com/office/powerpoint/2010/main" val="560504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9613900" cy="535531"/>
          </a:xfrm>
        </p:spPr>
        <p:txBody>
          <a:bodyPr/>
          <a:lstStyle/>
          <a:p>
            <a:r>
              <a:rPr lang="de-DE" dirty="0"/>
              <a:t>Networking - Sockets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67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Sockets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Communication End Points</a:t>
            </a:r>
          </a:p>
          <a:p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/>
              <a:t>logical</a:t>
            </a:r>
            <a:r>
              <a:rPr lang="de-DE" dirty="0"/>
              <a:t> </a:t>
            </a:r>
            <a:r>
              <a:rPr lang="de-DE" dirty="0" err="1"/>
              <a:t>construct</a:t>
            </a:r>
            <a:r>
              <a:rPr lang="de-DE" dirty="0"/>
              <a:t>,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physical</a:t>
            </a:r>
            <a:r>
              <a:rPr lang="de-DE" dirty="0"/>
              <a:t> socket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dirty="0"/>
          </a:p>
          <a:p>
            <a:r>
              <a:rPr lang="de-DE" dirty="0" err="1"/>
              <a:t>Usually</a:t>
            </a:r>
            <a:r>
              <a:rPr lang="de-DE" dirty="0"/>
              <a:t> an OS </a:t>
            </a:r>
            <a:r>
              <a:rPr lang="de-DE" dirty="0" err="1"/>
              <a:t>offers</a:t>
            </a:r>
            <a:r>
              <a:rPr lang="de-DE" dirty="0"/>
              <a:t> a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65 </a:t>
            </a:r>
            <a:r>
              <a:rPr lang="de-DE" dirty="0" err="1"/>
              <a:t>thousands</a:t>
            </a:r>
            <a:r>
              <a:rPr lang="de-DE" dirty="0"/>
              <a:t> </a:t>
            </a:r>
            <a:r>
              <a:rPr lang="de-DE" dirty="0" err="1"/>
              <a:t>sockets</a:t>
            </a:r>
            <a:r>
              <a:rPr lang="de-DE" dirty="0"/>
              <a:t>   (</a:t>
            </a:r>
            <a:r>
              <a:rPr lang="de-DE" dirty="0" err="1"/>
              <a:t>Why</a:t>
            </a:r>
            <a:r>
              <a:rPr lang="de-DE" dirty="0"/>
              <a:t>?)</a:t>
            </a:r>
          </a:p>
          <a:p>
            <a:r>
              <a:rPr lang="de-DE" dirty="0"/>
              <a:t>The </a:t>
            </a:r>
            <a:r>
              <a:rPr lang="de-DE" dirty="0" err="1"/>
              <a:t>first</a:t>
            </a:r>
            <a:r>
              <a:rPr lang="de-DE" dirty="0"/>
              <a:t> 1024 (</a:t>
            </a:r>
            <a:r>
              <a:rPr lang="de-DE" dirty="0" err="1"/>
              <a:t>why</a:t>
            </a:r>
            <a:r>
              <a:rPr lang="de-DE" dirty="0"/>
              <a:t>?) </a:t>
            </a:r>
            <a:r>
              <a:rPr lang="de-DE" dirty="0" err="1"/>
              <a:t>sockets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so </a:t>
            </a:r>
            <a:r>
              <a:rPr lang="de-DE" dirty="0" err="1"/>
              <a:t>called</a:t>
            </a:r>
            <a:r>
              <a:rPr lang="de-DE" dirty="0"/>
              <a:t> well-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sockets</a:t>
            </a:r>
            <a:r>
              <a:rPr lang="de-DE" dirty="0"/>
              <a:t>. </a:t>
            </a:r>
            <a:r>
              <a:rPr lang="de-DE" dirty="0" err="1"/>
              <a:t>They</a:t>
            </a:r>
            <a:r>
              <a:rPr lang="de-DE" dirty="0"/>
              <a:t> support such </a:t>
            </a:r>
            <a:r>
              <a:rPr lang="de-DE" dirty="0" err="1"/>
              <a:t>services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ftp, </a:t>
            </a:r>
            <a:r>
              <a:rPr lang="de-DE" dirty="0" err="1"/>
              <a:t>telnet</a:t>
            </a:r>
            <a:r>
              <a:rPr lang="de-DE" dirty="0"/>
              <a:t>, </a:t>
            </a:r>
            <a:r>
              <a:rPr lang="de-DE" dirty="0" err="1"/>
              <a:t>ssh</a:t>
            </a:r>
            <a:r>
              <a:rPr lang="de-DE" dirty="0"/>
              <a:t>, mail, and so on.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3</a:t>
            </a:r>
          </a:p>
        </p:txBody>
      </p:sp>
    </p:spTree>
    <p:extLst>
      <p:ext uri="{BB962C8B-B14F-4D97-AF65-F5344CB8AC3E}">
        <p14:creationId xmlns:p14="http://schemas.microsoft.com/office/powerpoint/2010/main" val="33992110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9613900" cy="535531"/>
          </a:xfrm>
        </p:spPr>
        <p:txBody>
          <a:bodyPr/>
          <a:lstStyle/>
          <a:p>
            <a:r>
              <a:rPr lang="de-DE" dirty="0"/>
              <a:t>Networking - Sockets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68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(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) </a:t>
            </a:r>
            <a:r>
              <a:rPr lang="de-DE" dirty="0" err="1"/>
              <a:t>computers</a:t>
            </a:r>
            <a:r>
              <a:rPr lang="de-DE" dirty="0"/>
              <a:t> </a:t>
            </a:r>
            <a:r>
              <a:rPr lang="de-DE" dirty="0" err="1"/>
              <a:t>communicate</a:t>
            </a:r>
            <a:r>
              <a:rPr lang="de-DE" dirty="0"/>
              <a:t> via </a:t>
            </a:r>
            <a:r>
              <a:rPr lang="de-DE" dirty="0" err="1"/>
              <a:t>sockets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at least </a:t>
            </a:r>
            <a:r>
              <a:rPr lang="de-DE" dirty="0" err="1"/>
              <a:t>two</a:t>
            </a:r>
            <a:r>
              <a:rPr lang="de-DE" dirty="0"/>
              <a:t> different </a:t>
            </a:r>
            <a:r>
              <a:rPr lang="de-DE" dirty="0" err="1"/>
              <a:t>applications</a:t>
            </a:r>
            <a:r>
              <a:rPr lang="de-DE" dirty="0"/>
              <a:t>:</a:t>
            </a:r>
            <a:br>
              <a:rPr lang="de-DE" dirty="0"/>
            </a:br>
            <a:br>
              <a:rPr lang="de-DE" dirty="0"/>
            </a:br>
            <a:r>
              <a:rPr lang="de-DE" dirty="0"/>
              <a:t>	-1-   A </a:t>
            </a:r>
            <a:r>
              <a:rPr lang="de-DE" dirty="0" err="1"/>
              <a:t>server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waits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and </a:t>
            </a:r>
            <a:r>
              <a:rPr lang="de-DE" dirty="0" err="1"/>
              <a:t>manages</a:t>
            </a:r>
            <a:r>
              <a:rPr lang="de-DE" dirty="0"/>
              <a:t> </a:t>
            </a:r>
            <a:r>
              <a:rPr lang="de-DE" dirty="0" err="1"/>
              <a:t>connections</a:t>
            </a:r>
            <a:br>
              <a:rPr lang="de-DE" dirty="0"/>
            </a:br>
            <a:br>
              <a:rPr lang="de-DE" dirty="0"/>
            </a:br>
            <a:r>
              <a:rPr lang="de-DE" dirty="0"/>
              <a:t>	-2-   A Client,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connect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br>
              <a:rPr lang="de-DE" dirty="0"/>
            </a:br>
            <a:r>
              <a:rPr lang="de-DE" dirty="0"/>
              <a:t>		</a:t>
            </a:r>
          </a:p>
          <a:p>
            <a:r>
              <a:rPr lang="de-DE" dirty="0"/>
              <a:t>Most </a:t>
            </a:r>
            <a:r>
              <a:rPr lang="de-DE" dirty="0" err="1"/>
              <a:t>servers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handle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connection</a:t>
            </a:r>
            <a:r>
              <a:rPr lang="de-DE" dirty="0"/>
              <a:t> at </a:t>
            </a:r>
            <a:r>
              <a:rPr lang="de-DE" dirty="0" err="1"/>
              <a:t>once</a:t>
            </a:r>
            <a:r>
              <a:rPr lang="de-DE" dirty="0"/>
              <a:t>. </a:t>
            </a:r>
          </a:p>
          <a:p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, </a:t>
            </a: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on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3</a:t>
            </a:r>
          </a:p>
        </p:txBody>
      </p:sp>
    </p:spTree>
    <p:extLst>
      <p:ext uri="{BB962C8B-B14F-4D97-AF65-F5344CB8AC3E}">
        <p14:creationId xmlns:p14="http://schemas.microsoft.com/office/powerpoint/2010/main" val="18883757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28857"/>
            <a:ext cx="9613900" cy="535531"/>
          </a:xfrm>
        </p:spPr>
        <p:txBody>
          <a:bodyPr/>
          <a:lstStyle/>
          <a:p>
            <a:r>
              <a:rPr lang="de-DE" dirty="0"/>
              <a:t>Networking - Sockets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69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bare </a:t>
            </a:r>
            <a:r>
              <a:rPr lang="de-DE" dirty="0" err="1"/>
              <a:t>server</a:t>
            </a:r>
            <a:r>
              <a:rPr lang="de-DE" dirty="0"/>
              <a:t> code (</a:t>
            </a:r>
            <a:r>
              <a:rPr lang="de-DE" dirty="0" err="1"/>
              <a:t>single</a:t>
            </a:r>
            <a:r>
              <a:rPr lang="de-DE" dirty="0"/>
              <a:t>, </a:t>
            </a:r>
            <a:r>
              <a:rPr lang="de-DE" dirty="0" err="1"/>
              <a:t>one</a:t>
            </a:r>
            <a:r>
              <a:rPr lang="de-DE" dirty="0"/>
              <a:t> time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):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8DA6B8-A392-4B0A-9ABD-4D3AAC66DCB9}"/>
              </a:ext>
            </a:extLst>
          </p:cNvPr>
          <p:cNvSpPr txBox="1"/>
          <p:nvPr/>
        </p:nvSpPr>
        <p:spPr>
          <a:xfrm>
            <a:off x="533400" y="2527319"/>
            <a:ext cx="102719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   private </a:t>
            </a:r>
            <a:r>
              <a:rPr lang="de-DE" dirty="0" err="1">
                <a:solidFill>
                  <a:schemeClr val="bg1"/>
                </a:solidFill>
              </a:rPr>
              <a:t>ServerSocket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serverSocket</a:t>
            </a:r>
            <a:r>
              <a:rPr lang="de-DE" dirty="0">
                <a:solidFill>
                  <a:schemeClr val="bg1"/>
                </a:solidFill>
              </a:rPr>
              <a:t>;</a:t>
            </a:r>
          </a:p>
          <a:p>
            <a:r>
              <a:rPr lang="de-DE" dirty="0">
                <a:solidFill>
                  <a:schemeClr val="bg1"/>
                </a:solidFill>
              </a:rPr>
              <a:t>    private Socket </a:t>
            </a:r>
            <a:r>
              <a:rPr lang="de-DE" dirty="0" err="1">
                <a:solidFill>
                  <a:schemeClr val="bg1"/>
                </a:solidFill>
              </a:rPr>
              <a:t>connectionSocket</a:t>
            </a:r>
            <a:r>
              <a:rPr lang="de-DE" dirty="0">
                <a:solidFill>
                  <a:schemeClr val="bg1"/>
                </a:solidFill>
              </a:rPr>
              <a:t>;</a:t>
            </a:r>
          </a:p>
          <a:p>
            <a:r>
              <a:rPr lang="de-DE" dirty="0">
                <a:solidFill>
                  <a:schemeClr val="bg1"/>
                </a:solidFill>
              </a:rPr>
              <a:t>    private </a:t>
            </a:r>
            <a:r>
              <a:rPr lang="de-DE" dirty="0" err="1">
                <a:solidFill>
                  <a:schemeClr val="bg1"/>
                </a:solidFill>
              </a:rPr>
              <a:t>PrintWriter</a:t>
            </a:r>
            <a:r>
              <a:rPr lang="de-DE" dirty="0">
                <a:solidFill>
                  <a:schemeClr val="bg1"/>
                </a:solidFill>
              </a:rPr>
              <a:t> out;</a:t>
            </a:r>
          </a:p>
          <a:p>
            <a:r>
              <a:rPr lang="de-DE" dirty="0">
                <a:solidFill>
                  <a:schemeClr val="bg1"/>
                </a:solidFill>
              </a:rPr>
              <a:t>    private </a:t>
            </a:r>
            <a:r>
              <a:rPr lang="de-DE" dirty="0" err="1">
                <a:solidFill>
                  <a:schemeClr val="bg1"/>
                </a:solidFill>
              </a:rPr>
              <a:t>BufferedReader</a:t>
            </a:r>
            <a:r>
              <a:rPr lang="de-DE" dirty="0">
                <a:solidFill>
                  <a:schemeClr val="bg1"/>
                </a:solidFill>
              </a:rPr>
              <a:t> in;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    </a:t>
            </a:r>
            <a:r>
              <a:rPr lang="de-DE" dirty="0" err="1">
                <a:solidFill>
                  <a:schemeClr val="bg1"/>
                </a:solidFill>
              </a:rPr>
              <a:t>public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start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port</a:t>
            </a:r>
            <a:r>
              <a:rPr lang="de-DE" dirty="0">
                <a:solidFill>
                  <a:schemeClr val="bg1"/>
                </a:solidFill>
              </a:rPr>
              <a:t>) </a:t>
            </a:r>
            <a:r>
              <a:rPr lang="de-DE" dirty="0" err="1">
                <a:solidFill>
                  <a:schemeClr val="bg1"/>
                </a:solidFill>
              </a:rPr>
              <a:t>throws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IOException</a:t>
            </a:r>
            <a:r>
              <a:rPr lang="de-DE" dirty="0">
                <a:solidFill>
                  <a:schemeClr val="bg1"/>
                </a:solidFill>
              </a:rPr>
              <a:t> {</a:t>
            </a:r>
          </a:p>
          <a:p>
            <a:r>
              <a:rPr lang="de-DE" dirty="0">
                <a:solidFill>
                  <a:schemeClr val="bg1"/>
                </a:solidFill>
              </a:rPr>
              <a:t>        </a:t>
            </a:r>
            <a:r>
              <a:rPr lang="de-DE" dirty="0" err="1">
                <a:solidFill>
                  <a:schemeClr val="bg1"/>
                </a:solidFill>
              </a:rPr>
              <a:t>serverSocket</a:t>
            </a:r>
            <a:r>
              <a:rPr lang="de-DE" dirty="0">
                <a:solidFill>
                  <a:schemeClr val="bg1"/>
                </a:solidFill>
              </a:rPr>
              <a:t> = </a:t>
            </a:r>
            <a:r>
              <a:rPr lang="de-DE" dirty="0" err="1">
                <a:solidFill>
                  <a:schemeClr val="bg1"/>
                </a:solidFill>
              </a:rPr>
              <a:t>new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ServerSocket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dirty="0" err="1">
                <a:solidFill>
                  <a:schemeClr val="bg1"/>
                </a:solidFill>
              </a:rPr>
              <a:t>port</a:t>
            </a:r>
            <a:r>
              <a:rPr lang="de-DE" dirty="0">
                <a:solidFill>
                  <a:schemeClr val="bg1"/>
                </a:solidFill>
              </a:rPr>
              <a:t>);</a:t>
            </a:r>
          </a:p>
          <a:p>
            <a:r>
              <a:rPr lang="de-DE" dirty="0">
                <a:solidFill>
                  <a:schemeClr val="bg1"/>
                </a:solidFill>
              </a:rPr>
              <a:t>        </a:t>
            </a:r>
            <a:r>
              <a:rPr lang="de-DE" dirty="0" err="1">
                <a:solidFill>
                  <a:schemeClr val="bg1"/>
                </a:solidFill>
              </a:rPr>
              <a:t>connectionSocket</a:t>
            </a:r>
            <a:r>
              <a:rPr lang="de-DE" dirty="0">
                <a:solidFill>
                  <a:schemeClr val="bg1"/>
                </a:solidFill>
              </a:rPr>
              <a:t> = </a:t>
            </a:r>
            <a:r>
              <a:rPr lang="de-DE" dirty="0" err="1">
                <a:solidFill>
                  <a:schemeClr val="bg1"/>
                </a:solidFill>
              </a:rPr>
              <a:t>serverSocket.accept</a:t>
            </a:r>
            <a:r>
              <a:rPr lang="de-DE" dirty="0">
                <a:solidFill>
                  <a:schemeClr val="bg1"/>
                </a:solidFill>
              </a:rPr>
              <a:t>();</a:t>
            </a:r>
          </a:p>
          <a:p>
            <a:r>
              <a:rPr lang="de-DE" dirty="0">
                <a:solidFill>
                  <a:schemeClr val="bg1"/>
                </a:solidFill>
              </a:rPr>
              <a:t>        out = </a:t>
            </a:r>
            <a:r>
              <a:rPr lang="de-DE" dirty="0" err="1">
                <a:solidFill>
                  <a:schemeClr val="bg1"/>
                </a:solidFill>
              </a:rPr>
              <a:t>new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PrintWriter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dirty="0" err="1">
                <a:solidFill>
                  <a:schemeClr val="bg1"/>
                </a:solidFill>
              </a:rPr>
              <a:t>connectionSocket.getOutputStream</a:t>
            </a:r>
            <a:r>
              <a:rPr lang="de-DE" dirty="0">
                <a:solidFill>
                  <a:schemeClr val="bg1"/>
                </a:solidFill>
              </a:rPr>
              <a:t>(), </a:t>
            </a:r>
            <a:r>
              <a:rPr lang="de-DE" dirty="0" err="1">
                <a:solidFill>
                  <a:schemeClr val="bg1"/>
                </a:solidFill>
              </a:rPr>
              <a:t>true</a:t>
            </a:r>
            <a:r>
              <a:rPr lang="de-DE" dirty="0">
                <a:solidFill>
                  <a:schemeClr val="bg1"/>
                </a:solidFill>
              </a:rPr>
              <a:t>);</a:t>
            </a:r>
          </a:p>
          <a:p>
            <a:r>
              <a:rPr lang="de-DE" dirty="0">
                <a:solidFill>
                  <a:schemeClr val="bg1"/>
                </a:solidFill>
              </a:rPr>
              <a:t>        in = </a:t>
            </a:r>
            <a:r>
              <a:rPr lang="de-DE" dirty="0" err="1">
                <a:solidFill>
                  <a:schemeClr val="bg1"/>
                </a:solidFill>
              </a:rPr>
              <a:t>new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BufferedReader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dirty="0" err="1">
                <a:solidFill>
                  <a:schemeClr val="bg1"/>
                </a:solidFill>
              </a:rPr>
              <a:t>new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InputStreamReader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dirty="0" err="1">
                <a:solidFill>
                  <a:schemeClr val="bg1"/>
                </a:solidFill>
              </a:rPr>
              <a:t>connectionSocket.getInputStream</a:t>
            </a:r>
            <a:r>
              <a:rPr lang="de-DE" dirty="0">
                <a:solidFill>
                  <a:schemeClr val="bg1"/>
                </a:solidFill>
              </a:rPr>
              <a:t>()));</a:t>
            </a:r>
          </a:p>
          <a:p>
            <a:r>
              <a:rPr lang="de-DE" dirty="0">
                <a:solidFill>
                  <a:schemeClr val="bg1"/>
                </a:solidFill>
              </a:rPr>
              <a:t>        String </a:t>
            </a:r>
            <a:r>
              <a:rPr lang="de-DE" dirty="0" err="1">
                <a:solidFill>
                  <a:schemeClr val="bg1"/>
                </a:solidFill>
              </a:rPr>
              <a:t>str</a:t>
            </a:r>
            <a:r>
              <a:rPr lang="de-DE" dirty="0">
                <a:solidFill>
                  <a:schemeClr val="bg1"/>
                </a:solidFill>
              </a:rPr>
              <a:t> = </a:t>
            </a:r>
            <a:r>
              <a:rPr lang="de-DE" dirty="0" err="1">
                <a:solidFill>
                  <a:schemeClr val="bg1"/>
                </a:solidFill>
              </a:rPr>
              <a:t>in.readLine</a:t>
            </a:r>
            <a:r>
              <a:rPr lang="de-DE" dirty="0">
                <a:solidFill>
                  <a:schemeClr val="bg1"/>
                </a:solidFill>
              </a:rPr>
              <a:t>();</a:t>
            </a:r>
          </a:p>
          <a:p>
            <a:r>
              <a:rPr lang="de-DE" dirty="0">
                <a:solidFill>
                  <a:schemeClr val="bg1"/>
                </a:solidFill>
              </a:rPr>
              <a:t>        </a:t>
            </a:r>
            <a:r>
              <a:rPr lang="de-DE" dirty="0" err="1">
                <a:solidFill>
                  <a:schemeClr val="bg1"/>
                </a:solidFill>
              </a:rPr>
              <a:t>out.println</a:t>
            </a:r>
            <a:r>
              <a:rPr lang="de-DE" dirty="0">
                <a:solidFill>
                  <a:schemeClr val="bg1"/>
                </a:solidFill>
              </a:rPr>
              <a:t>("Echo: " + </a:t>
            </a:r>
            <a:r>
              <a:rPr lang="de-DE" dirty="0" err="1">
                <a:solidFill>
                  <a:schemeClr val="bg1"/>
                </a:solidFill>
              </a:rPr>
              <a:t>str</a:t>
            </a:r>
            <a:r>
              <a:rPr lang="de-DE" dirty="0">
                <a:solidFill>
                  <a:schemeClr val="bg1"/>
                </a:solidFill>
              </a:rPr>
              <a:t>);</a:t>
            </a:r>
          </a:p>
          <a:p>
            <a:r>
              <a:rPr lang="de-DE" dirty="0">
                <a:solidFill>
                  <a:schemeClr val="bg1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2447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8649E1-E669-4AC0-A807-83902F6E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Markdown Tags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49296E-5876-4C6B-BCF0-E00FD9F6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4A6F97E-89A6-45C4-BC2D-AFE31FD4CD0E}"/>
              </a:ext>
            </a:extLst>
          </p:cNvPr>
          <p:cNvSpPr txBox="1">
            <a:spLocks/>
          </p:cNvSpPr>
          <p:nvPr/>
        </p:nvSpPr>
        <p:spPr>
          <a:xfrm>
            <a:off x="10607040" y="45991"/>
            <a:ext cx="158496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Project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88A367-3EB2-4A32-943A-8AB9EC9A2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678178"/>
              </p:ext>
            </p:extLst>
          </p:nvPr>
        </p:nvGraphicFramePr>
        <p:xfrm>
          <a:off x="444500" y="1816502"/>
          <a:ext cx="11352759" cy="256032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936603">
                  <a:extLst>
                    <a:ext uri="{9D8B030D-6E8A-4147-A177-3AD203B41FA5}">
                      <a16:colId xmlns:a16="http://schemas.microsoft.com/office/drawing/2014/main" val="979051329"/>
                    </a:ext>
                  </a:extLst>
                </a:gridCol>
                <a:gridCol w="3679264">
                  <a:extLst>
                    <a:ext uri="{9D8B030D-6E8A-4147-A177-3AD203B41FA5}">
                      <a16:colId xmlns:a16="http://schemas.microsoft.com/office/drawing/2014/main" val="79137489"/>
                    </a:ext>
                  </a:extLst>
                </a:gridCol>
                <a:gridCol w="4736892">
                  <a:extLst>
                    <a:ext uri="{9D8B030D-6E8A-4147-A177-3AD203B41FA5}">
                      <a16:colId xmlns:a16="http://schemas.microsoft.com/office/drawing/2014/main" val="3378415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de-DE" b="1" dirty="0" err="1">
                          <a:solidFill>
                            <a:srgbClr val="495057"/>
                          </a:solidFill>
                          <a:effectLst/>
                        </a:rPr>
                        <a:t>Headings</a:t>
                      </a:r>
                      <a:endParaRPr lang="de-DE" b="1" dirty="0">
                        <a:solidFill>
                          <a:srgbClr val="495057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b="1" dirty="0">
                          <a:solidFill>
                            <a:srgbClr val="495057"/>
                          </a:solidFill>
                          <a:effectLst/>
                        </a:rPr>
                        <a:t>Text </a:t>
                      </a:r>
                      <a:r>
                        <a:rPr lang="de-DE" b="1" dirty="0" err="1">
                          <a:solidFill>
                            <a:srgbClr val="495057"/>
                          </a:solidFill>
                          <a:effectLst/>
                        </a:rPr>
                        <a:t>Formatting</a:t>
                      </a:r>
                      <a:endParaRPr lang="de-DE" b="1" dirty="0">
                        <a:solidFill>
                          <a:srgbClr val="495057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b="1" dirty="0" err="1">
                          <a:solidFill>
                            <a:srgbClr val="495057"/>
                          </a:solidFill>
                          <a:effectLst/>
                        </a:rPr>
                        <a:t>Rendered</a:t>
                      </a:r>
                      <a:r>
                        <a:rPr lang="de-DE" b="1" dirty="0">
                          <a:solidFill>
                            <a:srgbClr val="495057"/>
                          </a:solidFill>
                          <a:effectLst/>
                        </a:rPr>
                        <a:t> Output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48768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# Heading level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**This </a:t>
                      </a:r>
                      <a:r>
                        <a:rPr lang="de-DE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bold</a:t>
                      </a:r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Link to [Google](https://www.google.com/)</a:t>
                      </a:r>
                      <a:endParaRPr lang="de-DE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50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## Heading level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__This </a:t>
                      </a:r>
                      <a:r>
                        <a:rPr lang="de-DE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bold</a:t>
                      </a:r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indent="0" fontAlgn="t">
                        <a:buFontTx/>
                        <a:buNone/>
                      </a:pPr>
                      <a:r>
                        <a:rPr lang="en-US" dirty="0"/>
                        <a:t>- Unordered List Item  1</a:t>
                      </a:r>
                    </a:p>
                    <a:p>
                      <a:pPr marL="0" indent="0" fontAlgn="t">
                        <a:buFontTx/>
                        <a:buNone/>
                      </a:pPr>
                      <a:r>
                        <a:rPr lang="en-US" dirty="0">
                          <a:effectLst/>
                        </a:rPr>
                        <a:t>-</a:t>
                      </a:r>
                      <a:r>
                        <a:rPr lang="en-US" dirty="0"/>
                        <a:t> Unordered List Item  2</a:t>
                      </a:r>
                    </a:p>
                    <a:p>
                      <a:pPr marL="0" indent="0" fontAlgn="t">
                        <a:buFontTx/>
                        <a:buNone/>
                      </a:pPr>
                      <a:r>
                        <a:rPr lang="en-US" dirty="0"/>
                        <a:t>- Unordered List Item  3</a:t>
                      </a:r>
                      <a:endParaRPr lang="de-DE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35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de-DE" dirty="0">
                          <a:effectLst/>
                        </a:rPr>
                        <a:t>### </a:t>
                      </a:r>
                      <a:r>
                        <a:rPr lang="de-DE" dirty="0" err="1">
                          <a:effectLst/>
                        </a:rPr>
                        <a:t>Heading</a:t>
                      </a:r>
                      <a:r>
                        <a:rPr lang="de-DE" dirty="0">
                          <a:effectLst/>
                        </a:rPr>
                        <a:t> </a:t>
                      </a:r>
                      <a:r>
                        <a:rPr lang="de-DE" dirty="0" err="1">
                          <a:effectLst/>
                        </a:rPr>
                        <a:t>level</a:t>
                      </a:r>
                      <a:r>
                        <a:rPr lang="de-DE" dirty="0">
                          <a:effectLst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*This </a:t>
                      </a:r>
                      <a:r>
                        <a:rPr lang="de-DE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italicized</a:t>
                      </a:r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fontAlgn="t"/>
                      <a:endParaRPr lang="de-DE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817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#### Heading level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~~</a:t>
                      </a:r>
                      <a:r>
                        <a:rPr lang="de-DE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Strikethrough</a:t>
                      </a:r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~~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fontAlgn="t"/>
                      <a:endParaRPr lang="de-DE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332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##### Heading level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***Bold and italics text***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fontAlgn="t"/>
                      <a:r>
                        <a:rPr lang="de-DE" b="0" dirty="0">
                          <a:effectLst/>
                        </a:rPr>
                        <a:t>1. </a:t>
                      </a:r>
                      <a:r>
                        <a:rPr lang="en-US" b="0" dirty="0">
                          <a:effectLst/>
                        </a:rPr>
                        <a:t>O</a:t>
                      </a:r>
                      <a:r>
                        <a:rPr lang="en-US" dirty="0"/>
                        <a:t>rdered List Item  1</a:t>
                      </a:r>
                      <a:br>
                        <a:rPr lang="en-US" dirty="0"/>
                      </a:br>
                      <a:r>
                        <a:rPr lang="en-US" dirty="0"/>
                        <a:t>1. Ordered List Item  2</a:t>
                      </a:r>
                      <a:endParaRPr lang="de-DE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482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###### Heading level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**Bold and *nesting italics* text**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fontAlgn="t"/>
                      <a:endParaRPr lang="de-DE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02184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F675C5B9-10E8-4D93-A96F-A857BC2BAD1E}"/>
              </a:ext>
            </a:extLst>
          </p:cNvPr>
          <p:cNvSpPr txBox="1">
            <a:spLocks noChangeAspect="1"/>
          </p:cNvSpPr>
          <p:nvPr/>
        </p:nvSpPr>
        <p:spPr>
          <a:xfrm>
            <a:off x="444500" y="4478018"/>
            <a:ext cx="11352759" cy="10618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400" dirty="0"/>
              <a:t>Source:  </a:t>
            </a:r>
            <a:r>
              <a:rPr lang="de-DE" sz="1400" dirty="0">
                <a:hlinkClick r:id="rId2"/>
              </a:rPr>
              <a:t>https://www.markdownguide.org/basic-syntax</a:t>
            </a:r>
            <a:endParaRPr lang="de-DE" sz="1400" dirty="0"/>
          </a:p>
          <a:p>
            <a:pPr algn="ctr"/>
            <a:r>
              <a:rPr lang="de-DE" sz="1400" dirty="0" err="1"/>
              <a:t>Or</a:t>
            </a:r>
            <a:endParaRPr lang="de-DE" sz="1400" dirty="0"/>
          </a:p>
          <a:p>
            <a:pPr algn="ctr"/>
            <a:r>
              <a:rPr lang="de-DE" sz="1400" dirty="0">
                <a:hlinkClick r:id="rId3"/>
              </a:rPr>
              <a:t>https://docs.github.com/en/get-started/writing-on-github/getting-started-with-writing-and-formatting-on-github/basic-writing-and-formatting-syntax</a:t>
            </a:r>
            <a:r>
              <a:rPr lang="de-DE" sz="1400" dirty="0"/>
              <a:t> </a:t>
            </a:r>
            <a:br>
              <a:rPr lang="de-DE" sz="1400" dirty="0"/>
            </a:br>
            <a:br>
              <a:rPr lang="de-DE" sz="1400" dirty="0"/>
            </a:br>
            <a:r>
              <a:rPr lang="de-DE" sz="1400" dirty="0"/>
              <a:t>All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gory</a:t>
            </a:r>
            <a:r>
              <a:rPr lang="de-DE" sz="1400" dirty="0"/>
              <a:t> </a:t>
            </a:r>
            <a:r>
              <a:rPr lang="de-DE" sz="1400" dirty="0" err="1"/>
              <a:t>details</a:t>
            </a:r>
            <a:r>
              <a:rPr lang="de-DE" sz="1400" dirty="0"/>
              <a:t> (</a:t>
            </a:r>
            <a:r>
              <a:rPr lang="de-DE" sz="1400" dirty="0" err="1"/>
              <a:t>specs</a:t>
            </a:r>
            <a:r>
              <a:rPr lang="de-DE" sz="1400" dirty="0"/>
              <a:t>):     </a:t>
            </a:r>
            <a:r>
              <a:rPr lang="de-DE" sz="1400" dirty="0">
                <a:hlinkClick r:id="rId4"/>
              </a:rPr>
              <a:t>https://github.github.com/gfm/</a:t>
            </a:r>
            <a:r>
              <a:rPr lang="de-DE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81356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28857"/>
            <a:ext cx="9613900" cy="535531"/>
          </a:xfrm>
        </p:spPr>
        <p:txBody>
          <a:bodyPr/>
          <a:lstStyle/>
          <a:p>
            <a:r>
              <a:rPr lang="de-DE" dirty="0"/>
              <a:t>Networking - Sockets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70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bare </a:t>
            </a:r>
            <a:r>
              <a:rPr lang="de-DE" dirty="0" err="1"/>
              <a:t>client</a:t>
            </a:r>
            <a:r>
              <a:rPr lang="de-DE" dirty="0"/>
              <a:t> code (</a:t>
            </a:r>
            <a:r>
              <a:rPr lang="de-DE" dirty="0" err="1"/>
              <a:t>single</a:t>
            </a:r>
            <a:r>
              <a:rPr lang="de-DE" dirty="0"/>
              <a:t>, </a:t>
            </a:r>
            <a:r>
              <a:rPr lang="de-DE" dirty="0" err="1"/>
              <a:t>one</a:t>
            </a:r>
            <a:r>
              <a:rPr lang="de-DE" dirty="0"/>
              <a:t> time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):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8DA6B8-A392-4B0A-9ABD-4D3AAC66DCB9}"/>
              </a:ext>
            </a:extLst>
          </p:cNvPr>
          <p:cNvSpPr txBox="1"/>
          <p:nvPr/>
        </p:nvSpPr>
        <p:spPr>
          <a:xfrm>
            <a:off x="533400" y="2527319"/>
            <a:ext cx="102719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    private Socket </a:t>
            </a:r>
            <a:r>
              <a:rPr lang="de-DE" dirty="0" err="1">
                <a:solidFill>
                  <a:schemeClr val="bg1"/>
                </a:solidFill>
              </a:rPr>
              <a:t>clientSocket</a:t>
            </a:r>
            <a:r>
              <a:rPr lang="de-DE" dirty="0">
                <a:solidFill>
                  <a:schemeClr val="bg1"/>
                </a:solidFill>
              </a:rPr>
              <a:t>;</a:t>
            </a:r>
          </a:p>
          <a:p>
            <a:r>
              <a:rPr lang="de-DE" dirty="0">
                <a:solidFill>
                  <a:schemeClr val="bg1"/>
                </a:solidFill>
              </a:rPr>
              <a:t>    private </a:t>
            </a:r>
            <a:r>
              <a:rPr lang="de-DE" dirty="0" err="1">
                <a:solidFill>
                  <a:schemeClr val="bg1"/>
                </a:solidFill>
              </a:rPr>
              <a:t>PrintWriter</a:t>
            </a:r>
            <a:r>
              <a:rPr lang="de-DE" dirty="0">
                <a:solidFill>
                  <a:schemeClr val="bg1"/>
                </a:solidFill>
              </a:rPr>
              <a:t> out;</a:t>
            </a:r>
          </a:p>
          <a:p>
            <a:r>
              <a:rPr lang="de-DE" dirty="0">
                <a:solidFill>
                  <a:schemeClr val="bg1"/>
                </a:solidFill>
              </a:rPr>
              <a:t>    private </a:t>
            </a:r>
            <a:r>
              <a:rPr lang="de-DE" dirty="0" err="1">
                <a:solidFill>
                  <a:schemeClr val="bg1"/>
                </a:solidFill>
              </a:rPr>
              <a:t>BufferedReader</a:t>
            </a:r>
            <a:r>
              <a:rPr lang="de-DE" dirty="0">
                <a:solidFill>
                  <a:schemeClr val="bg1"/>
                </a:solidFill>
              </a:rPr>
              <a:t> in;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    </a:t>
            </a:r>
            <a:r>
              <a:rPr lang="de-DE" dirty="0" err="1">
                <a:solidFill>
                  <a:schemeClr val="bg1"/>
                </a:solidFill>
              </a:rPr>
              <a:t>public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startConnection</a:t>
            </a:r>
            <a:r>
              <a:rPr lang="de-DE" dirty="0">
                <a:solidFill>
                  <a:schemeClr val="bg1"/>
                </a:solidFill>
              </a:rPr>
              <a:t>(String </a:t>
            </a:r>
            <a:r>
              <a:rPr lang="de-DE" dirty="0" err="1">
                <a:solidFill>
                  <a:schemeClr val="bg1"/>
                </a:solidFill>
              </a:rPr>
              <a:t>ip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port</a:t>
            </a:r>
            <a:r>
              <a:rPr lang="de-DE" dirty="0">
                <a:solidFill>
                  <a:schemeClr val="bg1"/>
                </a:solidFill>
              </a:rPr>
              <a:t>) </a:t>
            </a:r>
            <a:r>
              <a:rPr lang="de-DE" dirty="0" err="1">
                <a:solidFill>
                  <a:schemeClr val="bg1"/>
                </a:solidFill>
              </a:rPr>
              <a:t>throws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IOException</a:t>
            </a:r>
            <a:r>
              <a:rPr lang="de-DE" dirty="0">
                <a:solidFill>
                  <a:schemeClr val="bg1"/>
                </a:solidFill>
              </a:rPr>
              <a:t> {</a:t>
            </a:r>
          </a:p>
          <a:p>
            <a:r>
              <a:rPr lang="de-DE" dirty="0">
                <a:solidFill>
                  <a:schemeClr val="bg1"/>
                </a:solidFill>
              </a:rPr>
              <a:t>        	</a:t>
            </a:r>
            <a:r>
              <a:rPr lang="de-DE" dirty="0" err="1">
                <a:solidFill>
                  <a:schemeClr val="bg1"/>
                </a:solidFill>
              </a:rPr>
              <a:t>clientSocket</a:t>
            </a:r>
            <a:r>
              <a:rPr lang="de-DE" dirty="0">
                <a:solidFill>
                  <a:schemeClr val="bg1"/>
                </a:solidFill>
              </a:rPr>
              <a:t> = </a:t>
            </a:r>
            <a:r>
              <a:rPr lang="de-DE" dirty="0" err="1">
                <a:solidFill>
                  <a:schemeClr val="bg1"/>
                </a:solidFill>
              </a:rPr>
              <a:t>new</a:t>
            </a:r>
            <a:r>
              <a:rPr lang="de-DE" dirty="0">
                <a:solidFill>
                  <a:schemeClr val="bg1"/>
                </a:solidFill>
              </a:rPr>
              <a:t> Socket(</a:t>
            </a:r>
            <a:r>
              <a:rPr lang="de-DE" dirty="0" err="1">
                <a:solidFill>
                  <a:schemeClr val="bg1"/>
                </a:solidFill>
              </a:rPr>
              <a:t>ip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port</a:t>
            </a:r>
            <a:r>
              <a:rPr lang="de-DE" dirty="0">
                <a:solidFill>
                  <a:schemeClr val="bg1"/>
                </a:solidFill>
              </a:rPr>
              <a:t>);</a:t>
            </a:r>
          </a:p>
          <a:p>
            <a:r>
              <a:rPr lang="de-DE" dirty="0">
                <a:solidFill>
                  <a:schemeClr val="bg1"/>
                </a:solidFill>
              </a:rPr>
              <a:t>        	out = </a:t>
            </a:r>
            <a:r>
              <a:rPr lang="de-DE" dirty="0" err="1">
                <a:solidFill>
                  <a:schemeClr val="bg1"/>
                </a:solidFill>
              </a:rPr>
              <a:t>new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PrintWriter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dirty="0" err="1">
                <a:solidFill>
                  <a:schemeClr val="bg1"/>
                </a:solidFill>
              </a:rPr>
              <a:t>clientSocket.getOutputStream</a:t>
            </a:r>
            <a:r>
              <a:rPr lang="de-DE" dirty="0">
                <a:solidFill>
                  <a:schemeClr val="bg1"/>
                </a:solidFill>
              </a:rPr>
              <a:t>(), </a:t>
            </a:r>
            <a:r>
              <a:rPr lang="de-DE" dirty="0" err="1">
                <a:solidFill>
                  <a:schemeClr val="bg1"/>
                </a:solidFill>
              </a:rPr>
              <a:t>true</a:t>
            </a:r>
            <a:r>
              <a:rPr lang="de-DE" dirty="0">
                <a:solidFill>
                  <a:schemeClr val="bg1"/>
                </a:solidFill>
              </a:rPr>
              <a:t>);</a:t>
            </a:r>
          </a:p>
          <a:p>
            <a:r>
              <a:rPr lang="de-DE" dirty="0">
                <a:solidFill>
                  <a:schemeClr val="bg1"/>
                </a:solidFill>
              </a:rPr>
              <a:t>        	in = </a:t>
            </a:r>
            <a:r>
              <a:rPr lang="de-DE" dirty="0" err="1">
                <a:solidFill>
                  <a:schemeClr val="bg1"/>
                </a:solidFill>
              </a:rPr>
              <a:t>new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BufferedReader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dirty="0" err="1">
                <a:solidFill>
                  <a:schemeClr val="bg1"/>
                </a:solidFill>
              </a:rPr>
              <a:t>new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InputStreamReader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dirty="0" err="1">
                <a:solidFill>
                  <a:schemeClr val="bg1"/>
                </a:solidFill>
              </a:rPr>
              <a:t>clientSocket.getInputStream</a:t>
            </a:r>
            <a:r>
              <a:rPr lang="de-DE" dirty="0">
                <a:solidFill>
                  <a:schemeClr val="bg1"/>
                </a:solidFill>
              </a:rPr>
              <a:t>()));</a:t>
            </a:r>
          </a:p>
          <a:p>
            <a:r>
              <a:rPr lang="de-DE" dirty="0">
                <a:solidFill>
                  <a:schemeClr val="bg1"/>
                </a:solidFill>
              </a:rPr>
              <a:t>    }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    </a:t>
            </a:r>
            <a:r>
              <a:rPr lang="de-DE" dirty="0" err="1">
                <a:solidFill>
                  <a:schemeClr val="bg1"/>
                </a:solidFill>
              </a:rPr>
              <a:t>public</a:t>
            </a:r>
            <a:r>
              <a:rPr lang="de-DE" dirty="0">
                <a:solidFill>
                  <a:schemeClr val="bg1"/>
                </a:solidFill>
              </a:rPr>
              <a:t> String </a:t>
            </a:r>
            <a:r>
              <a:rPr lang="de-DE" dirty="0" err="1">
                <a:solidFill>
                  <a:schemeClr val="bg1"/>
                </a:solidFill>
              </a:rPr>
              <a:t>sendMessage</a:t>
            </a:r>
            <a:r>
              <a:rPr lang="de-DE" dirty="0">
                <a:solidFill>
                  <a:schemeClr val="bg1"/>
                </a:solidFill>
              </a:rPr>
              <a:t>(String </a:t>
            </a:r>
            <a:r>
              <a:rPr lang="de-DE" dirty="0" err="1">
                <a:solidFill>
                  <a:schemeClr val="bg1"/>
                </a:solidFill>
              </a:rPr>
              <a:t>msg</a:t>
            </a:r>
            <a:r>
              <a:rPr lang="de-DE" dirty="0">
                <a:solidFill>
                  <a:schemeClr val="bg1"/>
                </a:solidFill>
              </a:rPr>
              <a:t>) </a:t>
            </a:r>
            <a:r>
              <a:rPr lang="de-DE" dirty="0" err="1">
                <a:solidFill>
                  <a:schemeClr val="bg1"/>
                </a:solidFill>
              </a:rPr>
              <a:t>throws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IOException</a:t>
            </a:r>
            <a:r>
              <a:rPr lang="de-DE" dirty="0">
                <a:solidFill>
                  <a:schemeClr val="bg1"/>
                </a:solidFill>
              </a:rPr>
              <a:t> {</a:t>
            </a:r>
          </a:p>
          <a:p>
            <a:r>
              <a:rPr lang="de-DE" dirty="0">
                <a:solidFill>
                  <a:schemeClr val="bg1"/>
                </a:solidFill>
              </a:rPr>
              <a:t>        	</a:t>
            </a:r>
            <a:r>
              <a:rPr lang="de-DE" dirty="0" err="1">
                <a:solidFill>
                  <a:schemeClr val="bg1"/>
                </a:solidFill>
              </a:rPr>
              <a:t>out.println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dirty="0" err="1">
                <a:solidFill>
                  <a:schemeClr val="bg1"/>
                </a:solidFill>
              </a:rPr>
              <a:t>msg</a:t>
            </a:r>
            <a:r>
              <a:rPr lang="de-DE" dirty="0">
                <a:solidFill>
                  <a:schemeClr val="bg1"/>
                </a:solidFill>
              </a:rPr>
              <a:t>);</a:t>
            </a:r>
          </a:p>
          <a:p>
            <a:r>
              <a:rPr lang="de-DE" dirty="0">
                <a:solidFill>
                  <a:schemeClr val="bg1"/>
                </a:solidFill>
              </a:rPr>
              <a:t>        	String </a:t>
            </a:r>
            <a:r>
              <a:rPr lang="de-DE" dirty="0" err="1">
                <a:solidFill>
                  <a:schemeClr val="bg1"/>
                </a:solidFill>
              </a:rPr>
              <a:t>resp</a:t>
            </a:r>
            <a:r>
              <a:rPr lang="de-DE" dirty="0">
                <a:solidFill>
                  <a:schemeClr val="bg1"/>
                </a:solidFill>
              </a:rPr>
              <a:t> = </a:t>
            </a:r>
            <a:r>
              <a:rPr lang="de-DE" dirty="0" err="1">
                <a:solidFill>
                  <a:schemeClr val="bg1"/>
                </a:solidFill>
              </a:rPr>
              <a:t>in.readLine</a:t>
            </a:r>
            <a:r>
              <a:rPr lang="de-DE" dirty="0">
                <a:solidFill>
                  <a:schemeClr val="bg1"/>
                </a:solidFill>
              </a:rPr>
              <a:t>();</a:t>
            </a:r>
          </a:p>
          <a:p>
            <a:r>
              <a:rPr lang="de-DE" dirty="0">
                <a:solidFill>
                  <a:schemeClr val="bg1"/>
                </a:solidFill>
              </a:rPr>
              <a:t>        	</a:t>
            </a:r>
            <a:r>
              <a:rPr lang="de-DE" dirty="0" err="1">
                <a:solidFill>
                  <a:schemeClr val="bg1"/>
                </a:solidFill>
              </a:rPr>
              <a:t>return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resp</a:t>
            </a:r>
            <a:r>
              <a:rPr lang="de-DE" dirty="0">
                <a:solidFill>
                  <a:schemeClr val="bg1"/>
                </a:solidFill>
              </a:rPr>
              <a:t>;</a:t>
            </a:r>
          </a:p>
          <a:p>
            <a:r>
              <a:rPr lang="de-DE" dirty="0">
                <a:solidFill>
                  <a:schemeClr val="bg1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8721206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28857"/>
            <a:ext cx="9613900" cy="535531"/>
          </a:xfrm>
        </p:spPr>
        <p:txBody>
          <a:bodyPr/>
          <a:lstStyle/>
          <a:p>
            <a:r>
              <a:rPr lang="de-DE" dirty="0"/>
              <a:t>Networking – Sockets – </a:t>
            </a:r>
            <a:r>
              <a:rPr lang="de-DE" dirty="0" err="1"/>
              <a:t>Exercise</a:t>
            </a:r>
            <a:r>
              <a:rPr lang="de-DE" dirty="0"/>
              <a:t> 01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71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,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and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client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	(a)   Run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locally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machine</a:t>
            </a:r>
            <a:br>
              <a:rPr lang="de-DE" dirty="0"/>
            </a:br>
            <a:br>
              <a:rPr lang="de-DE" dirty="0"/>
            </a:br>
            <a:r>
              <a:rPr lang="de-DE" dirty="0"/>
              <a:t>	(b)   Find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and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.</a:t>
            </a:r>
            <a:br>
              <a:rPr lang="de-DE" dirty="0"/>
            </a:br>
            <a:br>
              <a:rPr lang="de-DE" dirty="0"/>
            </a:br>
            <a:r>
              <a:rPr lang="de-DE" dirty="0"/>
              <a:t>	(c)   Add </a:t>
            </a:r>
            <a:r>
              <a:rPr lang="de-DE" dirty="0" err="1"/>
              <a:t>logic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message</a:t>
            </a:r>
            <a:br>
              <a:rPr lang="de-DE" dirty="0"/>
            </a:br>
            <a:r>
              <a:rPr lang="de-DE" dirty="0"/>
              <a:t>	      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sent</a:t>
            </a:r>
            <a:r>
              <a:rPr lang="de-DE" dirty="0"/>
              <a:t> and </a:t>
            </a:r>
            <a:r>
              <a:rPr lang="de-DE" dirty="0" err="1"/>
              <a:t>echoed</a:t>
            </a:r>
            <a:r>
              <a:rPr lang="de-DE" dirty="0"/>
              <a:t>. Modify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code </a:t>
            </a:r>
            <a:r>
              <a:rPr lang="de-DE" dirty="0" err="1"/>
              <a:t>accordingly</a:t>
            </a:r>
            <a:r>
              <a:rPr lang="de-DE" dirty="0"/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3</a:t>
            </a:r>
          </a:p>
        </p:txBody>
      </p:sp>
    </p:spTree>
    <p:extLst>
      <p:ext uri="{BB962C8B-B14F-4D97-AF65-F5344CB8AC3E}">
        <p14:creationId xmlns:p14="http://schemas.microsoft.com/office/powerpoint/2010/main" val="72229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8649E1-E669-4AC0-A807-83902F6E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Latex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49296E-5876-4C6B-BCF0-E00FD9F6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4A6F97E-89A6-45C4-BC2D-AFE31FD4CD0E}"/>
              </a:ext>
            </a:extLst>
          </p:cNvPr>
          <p:cNvSpPr txBox="1">
            <a:spLocks/>
          </p:cNvSpPr>
          <p:nvPr/>
        </p:nvSpPr>
        <p:spPr>
          <a:xfrm>
            <a:off x="10607040" y="45991"/>
            <a:ext cx="158496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Project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75C5B9-10E8-4D93-A96F-A857BC2BAD1E}"/>
              </a:ext>
            </a:extLst>
          </p:cNvPr>
          <p:cNvSpPr txBox="1">
            <a:spLocks noChangeAspect="1"/>
          </p:cNvSpPr>
          <p:nvPr/>
        </p:nvSpPr>
        <p:spPr>
          <a:xfrm>
            <a:off x="0" y="5942701"/>
            <a:ext cx="7045377" cy="2862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/>
              <a:t>Source:     </a:t>
            </a:r>
            <a:r>
              <a:rPr lang="de-DE" sz="1400" dirty="0">
                <a:hlinkClick r:id="rId2"/>
              </a:rPr>
              <a:t>https://www.overleaf.com/learn/latex/Learn_LaTeX_in_30_minutes</a:t>
            </a:r>
            <a:r>
              <a:rPr lang="de-DE" sz="1400" dirty="0"/>
              <a:t>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DB4C10C-920C-47C3-8F16-A24ED0D4C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548193"/>
              </p:ext>
            </p:extLst>
          </p:nvPr>
        </p:nvGraphicFramePr>
        <p:xfrm>
          <a:off x="395782" y="2536110"/>
          <a:ext cx="11352759" cy="201168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4936969">
                  <a:extLst>
                    <a:ext uri="{9D8B030D-6E8A-4147-A177-3AD203B41FA5}">
                      <a16:colId xmlns:a16="http://schemas.microsoft.com/office/drawing/2014/main" val="979051329"/>
                    </a:ext>
                  </a:extLst>
                </a:gridCol>
                <a:gridCol w="6415790">
                  <a:extLst>
                    <a:ext uri="{9D8B030D-6E8A-4147-A177-3AD203B41FA5}">
                      <a16:colId xmlns:a16="http://schemas.microsoft.com/office/drawing/2014/main" val="791374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de-DE" b="1" dirty="0">
                          <a:solidFill>
                            <a:srgbClr val="495057"/>
                          </a:solidFill>
                          <a:effectLst/>
                        </a:rPr>
                        <a:t>Boiler Plate </a:t>
                      </a:r>
                      <a:r>
                        <a:rPr lang="de-DE" b="1" dirty="0" err="1">
                          <a:solidFill>
                            <a:srgbClr val="495057"/>
                          </a:solidFill>
                          <a:effectLst/>
                        </a:rPr>
                        <a:t>for</a:t>
                      </a:r>
                      <a:r>
                        <a:rPr lang="de-DE" b="1" dirty="0">
                          <a:solidFill>
                            <a:srgbClr val="495057"/>
                          </a:solidFill>
                          <a:effectLst/>
                        </a:rPr>
                        <a:t> a Latex </a:t>
                      </a:r>
                      <a:r>
                        <a:rPr lang="de-DE" b="1" dirty="0" err="1">
                          <a:solidFill>
                            <a:srgbClr val="495057"/>
                          </a:solidFill>
                          <a:effectLst/>
                        </a:rPr>
                        <a:t>Document</a:t>
                      </a:r>
                      <a:endParaRPr lang="de-DE" b="1" dirty="0">
                        <a:solidFill>
                          <a:srgbClr val="495057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dirty="0">
                          <a:effectLst/>
                        </a:rPr>
                        <a:t>\</a:t>
                      </a:r>
                      <a:r>
                        <a:rPr lang="de-DE" dirty="0" err="1">
                          <a:effectLst/>
                        </a:rPr>
                        <a:t>documentclass</a:t>
                      </a:r>
                      <a:r>
                        <a:rPr lang="de-DE" dirty="0">
                          <a:effectLst/>
                        </a:rPr>
                        <a:t>[12pt, a4paper] {</a:t>
                      </a:r>
                      <a:r>
                        <a:rPr lang="de-DE" dirty="0" err="1"/>
                        <a:t>article</a:t>
                      </a:r>
                      <a:r>
                        <a:rPr lang="de-DE" dirty="0">
                          <a:effectLst/>
                        </a:rPr>
                        <a:t>}</a:t>
                      </a:r>
                      <a:r>
                        <a:rPr lang="de-DE" dirty="0"/>
                        <a:t> </a:t>
                      </a:r>
                      <a:br>
                        <a:rPr lang="de-DE" dirty="0"/>
                      </a:br>
                      <a:br>
                        <a:rPr lang="de-DE" dirty="0"/>
                      </a:br>
                      <a:r>
                        <a:rPr lang="de-DE" dirty="0">
                          <a:effectLst/>
                        </a:rPr>
                        <a:t>\</a:t>
                      </a:r>
                      <a:r>
                        <a:rPr lang="de-DE" dirty="0" err="1">
                          <a:effectLst/>
                        </a:rPr>
                        <a:t>begin</a:t>
                      </a:r>
                      <a:r>
                        <a:rPr lang="de-DE" dirty="0">
                          <a:effectLst/>
                        </a:rPr>
                        <a:t>{</a:t>
                      </a:r>
                      <a:r>
                        <a:rPr lang="de-DE" dirty="0" err="1"/>
                        <a:t>document</a:t>
                      </a:r>
                      <a:r>
                        <a:rPr lang="de-DE" dirty="0">
                          <a:effectLst/>
                        </a:rPr>
                        <a:t>}</a:t>
                      </a:r>
                      <a:r>
                        <a:rPr lang="de-DE" dirty="0"/>
                        <a:t> </a:t>
                      </a:r>
                      <a:br>
                        <a:rPr lang="de-DE" dirty="0"/>
                      </a:br>
                      <a:br>
                        <a:rPr lang="de-DE" dirty="0"/>
                      </a:br>
                      <a:r>
                        <a:rPr lang="de-DE" dirty="0"/>
                        <a:t>Here </a:t>
                      </a:r>
                      <a:r>
                        <a:rPr lang="de-DE" dirty="0" err="1"/>
                        <a:t>goes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document</a:t>
                      </a:r>
                      <a:r>
                        <a:rPr lang="de-DE" dirty="0"/>
                        <a:t>.</a:t>
                      </a:r>
                      <a:br>
                        <a:rPr lang="de-DE" dirty="0"/>
                      </a:br>
                      <a:br>
                        <a:rPr lang="de-DE" dirty="0"/>
                      </a:br>
                      <a:r>
                        <a:rPr lang="de-DE" dirty="0">
                          <a:effectLst/>
                        </a:rPr>
                        <a:t>\end{</a:t>
                      </a:r>
                      <a:r>
                        <a:rPr lang="de-DE" dirty="0" err="1"/>
                        <a:t>document</a:t>
                      </a:r>
                      <a:r>
                        <a:rPr lang="de-DE" dirty="0">
                          <a:effectLst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48768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1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8649E1-E669-4AC0-A807-83902F6E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Latex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49296E-5876-4C6B-BCF0-E00FD9F6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4A6F97E-89A6-45C4-BC2D-AFE31FD4CD0E}"/>
              </a:ext>
            </a:extLst>
          </p:cNvPr>
          <p:cNvSpPr txBox="1">
            <a:spLocks/>
          </p:cNvSpPr>
          <p:nvPr/>
        </p:nvSpPr>
        <p:spPr>
          <a:xfrm>
            <a:off x="10607040" y="45991"/>
            <a:ext cx="158496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Project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75C5B9-10E8-4D93-A96F-A857BC2BAD1E}"/>
              </a:ext>
            </a:extLst>
          </p:cNvPr>
          <p:cNvSpPr txBox="1">
            <a:spLocks noChangeAspect="1"/>
          </p:cNvSpPr>
          <p:nvPr/>
        </p:nvSpPr>
        <p:spPr>
          <a:xfrm>
            <a:off x="0" y="5942701"/>
            <a:ext cx="7045377" cy="2862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/>
              <a:t>Source:     </a:t>
            </a:r>
            <a:r>
              <a:rPr lang="de-DE" sz="1400" dirty="0">
                <a:hlinkClick r:id="rId2"/>
              </a:rPr>
              <a:t>https://www.overleaf.com/learn/latex/Learn_LaTeX_in_30_minutes</a:t>
            </a:r>
            <a:r>
              <a:rPr lang="de-DE" sz="1400" dirty="0"/>
              <a:t>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DB4C10C-920C-47C3-8F16-A24ED0D4C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097206"/>
              </p:ext>
            </p:extLst>
          </p:nvPr>
        </p:nvGraphicFramePr>
        <p:xfrm>
          <a:off x="1785370" y="1681597"/>
          <a:ext cx="8532360" cy="4261104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737163">
                  <a:extLst>
                    <a:ext uri="{9D8B030D-6E8A-4147-A177-3AD203B41FA5}">
                      <a16:colId xmlns:a16="http://schemas.microsoft.com/office/drawing/2014/main" val="79137489"/>
                    </a:ext>
                  </a:extLst>
                </a:gridCol>
                <a:gridCol w="5795197">
                  <a:extLst>
                    <a:ext uri="{9D8B030D-6E8A-4147-A177-3AD203B41FA5}">
                      <a16:colId xmlns:a16="http://schemas.microsoft.com/office/drawing/2014/main" val="1022095585"/>
                    </a:ext>
                  </a:extLst>
                </a:gridCol>
              </a:tblGrid>
              <a:tr h="40233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Bold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This is </a:t>
                      </a:r>
                      <a:r>
                        <a:rPr lang="de-DE" dirty="0">
                          <a:effectLst/>
                        </a:rPr>
                        <a:t>\</a:t>
                      </a:r>
                      <a:r>
                        <a:rPr lang="de-DE" dirty="0" err="1">
                          <a:effectLst/>
                        </a:rPr>
                        <a:t>textbf</a:t>
                      </a:r>
                      <a:r>
                        <a:rPr lang="de-DE" dirty="0">
                          <a:effectLst/>
                        </a:rPr>
                        <a:t>{</a:t>
                      </a:r>
                      <a:r>
                        <a:rPr lang="de-DE" dirty="0" err="1"/>
                        <a:t>bold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text</a:t>
                      </a:r>
                      <a:r>
                        <a:rPr lang="de-DE" dirty="0">
                          <a:effectLst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01661167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Italic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This is </a:t>
                      </a:r>
                      <a:r>
                        <a:rPr lang="de-DE" dirty="0">
                          <a:effectLst/>
                        </a:rPr>
                        <a:t>\</a:t>
                      </a:r>
                      <a:r>
                        <a:rPr lang="de-DE" dirty="0" err="1">
                          <a:effectLst/>
                        </a:rPr>
                        <a:t>textit</a:t>
                      </a:r>
                      <a:r>
                        <a:rPr lang="de-DE" dirty="0">
                          <a:effectLst/>
                        </a:rPr>
                        <a:t>{</a:t>
                      </a:r>
                      <a:r>
                        <a:rPr lang="de-DE" dirty="0" err="1"/>
                        <a:t>text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italic</a:t>
                      </a:r>
                      <a:r>
                        <a:rPr lang="de-DE" dirty="0">
                          <a:effectLst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48183491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Strikethrough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74196935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Unordered List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\begin{</a:t>
                      </a:r>
                      <a:r>
                        <a:rPr lang="en-US" dirty="0"/>
                        <a:t>itemize</a:t>
                      </a:r>
                      <a:r>
                        <a:rPr lang="en-US" dirty="0">
                          <a:effectLst/>
                        </a:rPr>
                        <a:t>}</a:t>
                      </a:r>
                      <a:r>
                        <a:rPr lang="en-US" dirty="0"/>
                        <a:t> 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\item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Item</a:t>
                      </a:r>
                      <a:r>
                        <a:rPr lang="en-US" dirty="0"/>
                        <a:t> 1</a:t>
                      </a:r>
                      <a:br>
                        <a:rPr lang="en-US" dirty="0"/>
                      </a:br>
                      <a:r>
                        <a:rPr lang="en-US" dirty="0">
                          <a:effectLst/>
                        </a:rPr>
                        <a:t>\item</a:t>
                      </a:r>
                      <a:r>
                        <a:rPr lang="en-US" dirty="0"/>
                        <a:t> ... 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\end{</a:t>
                      </a:r>
                      <a:r>
                        <a:rPr lang="en-US" dirty="0"/>
                        <a:t>itemize</a:t>
                      </a:r>
                      <a:r>
                        <a:rPr lang="en-US" dirty="0">
                          <a:effectLst/>
                        </a:rPr>
                        <a:t>}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25032667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Ordered List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\begin{</a:t>
                      </a:r>
                      <a:r>
                        <a:rPr lang="de-DE" dirty="0" err="1"/>
                        <a:t>enumerate</a:t>
                      </a:r>
                      <a:r>
                        <a:rPr lang="en-US" dirty="0">
                          <a:effectLst/>
                        </a:rPr>
                        <a:t>}</a:t>
                      </a:r>
                      <a:r>
                        <a:rPr lang="en-US" dirty="0"/>
                        <a:t> 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\item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Item</a:t>
                      </a:r>
                      <a:r>
                        <a:rPr lang="en-US" dirty="0"/>
                        <a:t> 1</a:t>
                      </a:r>
                      <a:br>
                        <a:rPr lang="en-US" dirty="0"/>
                      </a:br>
                      <a:r>
                        <a:rPr lang="en-US" dirty="0">
                          <a:effectLst/>
                        </a:rPr>
                        <a:t>\item</a:t>
                      </a:r>
                      <a:r>
                        <a:rPr lang="en-US" dirty="0"/>
                        <a:t> ... 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\end{</a:t>
                      </a:r>
                      <a:r>
                        <a:rPr lang="de-DE" dirty="0" err="1"/>
                        <a:t>enumerate</a:t>
                      </a:r>
                      <a:r>
                        <a:rPr lang="en-US" dirty="0">
                          <a:effectLst/>
                        </a:rPr>
                        <a:t>}</a:t>
                      </a: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73823084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Link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Use the </a:t>
                      </a:r>
                      <a:r>
                        <a:rPr lang="en-US" dirty="0" err="1">
                          <a:effectLst/>
                        </a:rPr>
                        <a:t>hyperref</a:t>
                      </a:r>
                      <a:r>
                        <a:rPr lang="en-US" dirty="0">
                          <a:effectLst/>
                        </a:rPr>
                        <a:t> package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702210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55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16c05727-aa75-4e4a-9b5f-8a80a1165891"/>
    <ds:schemaRef ds:uri="http://schemas.microsoft.com/office/2006/documentManagement/types"/>
    <ds:schemaRef ds:uri="http://purl.org/dc/dcmitype/"/>
    <ds:schemaRef ds:uri="71af3243-3dd4-4a8d-8c0d-dd76da1f02a5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3210</Words>
  <Application>Microsoft Office PowerPoint</Application>
  <PresentationFormat>Widescreen</PresentationFormat>
  <Paragraphs>493</Paragraphs>
  <Slides>71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Arial</vt:lpstr>
      <vt:lpstr>Calibri</vt:lpstr>
      <vt:lpstr>Consolas</vt:lpstr>
      <vt:lpstr>Trade Gothic LT Pro</vt:lpstr>
      <vt:lpstr>Trebuchet MS</vt:lpstr>
      <vt:lpstr>Office Theme</vt:lpstr>
      <vt:lpstr>Packager Shell Object</vt:lpstr>
      <vt:lpstr>Practical Java</vt:lpstr>
      <vt:lpstr>Organizational Info</vt:lpstr>
      <vt:lpstr>Each day of the lecture</vt:lpstr>
      <vt:lpstr>Part 1 – more details</vt:lpstr>
      <vt:lpstr>Depth of the information provided</vt:lpstr>
      <vt:lpstr>Project for this lecture</vt:lpstr>
      <vt:lpstr>Markdown Tags</vt:lpstr>
      <vt:lpstr>Latex </vt:lpstr>
      <vt:lpstr>Latex </vt:lpstr>
      <vt:lpstr>Latex </vt:lpstr>
      <vt:lpstr>What we need to get started</vt:lpstr>
      <vt:lpstr>Github.Com Account</vt:lpstr>
      <vt:lpstr>Create new Repository</vt:lpstr>
      <vt:lpstr>Create new Repository  1 of 2</vt:lpstr>
      <vt:lpstr>Create new Repository  2 of 2</vt:lpstr>
      <vt:lpstr>Creating a new project   1 of 5</vt:lpstr>
      <vt:lpstr>Creating a new project   2 of 5</vt:lpstr>
      <vt:lpstr>Creating a new project   3 of 5</vt:lpstr>
      <vt:lpstr>Creating a new project   4 of 5</vt:lpstr>
      <vt:lpstr>Creating a new project   5 of 5</vt:lpstr>
      <vt:lpstr>Run with Command Line Params   1 of 2</vt:lpstr>
      <vt:lpstr>Run with Command Line Params   1 of 2</vt:lpstr>
      <vt:lpstr>Table of Content</vt:lpstr>
      <vt:lpstr>Command line parameters</vt:lpstr>
      <vt:lpstr>Exercise 01</vt:lpstr>
      <vt:lpstr>Exercise 01 - Solution</vt:lpstr>
      <vt:lpstr>Some methods of the String class</vt:lpstr>
      <vt:lpstr>Exercise 02 – Playing with String comparison</vt:lpstr>
      <vt:lpstr>Exercise 03 – Playing with String concatination</vt:lpstr>
      <vt:lpstr>Integer class – parsing of text</vt:lpstr>
      <vt:lpstr>Try – catch - finally</vt:lpstr>
      <vt:lpstr>Exercise 04</vt:lpstr>
      <vt:lpstr>Class Stack</vt:lpstr>
      <vt:lpstr>Unit testing</vt:lpstr>
      <vt:lpstr>Unit testing</vt:lpstr>
      <vt:lpstr>Unit testing</vt:lpstr>
      <vt:lpstr>Unit testing</vt:lpstr>
      <vt:lpstr>Unit testing</vt:lpstr>
      <vt:lpstr>Unit testing</vt:lpstr>
      <vt:lpstr>Unit testing</vt:lpstr>
      <vt:lpstr>Unit testing</vt:lpstr>
      <vt:lpstr>Unit testing</vt:lpstr>
      <vt:lpstr>Exercise </vt:lpstr>
      <vt:lpstr>UPN</vt:lpstr>
      <vt:lpstr>Exercise 05</vt:lpstr>
      <vt:lpstr>Exercise Converter</vt:lpstr>
      <vt:lpstr>Exercise Converter - Hints</vt:lpstr>
      <vt:lpstr>SWING  -  User Interface</vt:lpstr>
      <vt:lpstr>A simpe Swing application</vt:lpstr>
      <vt:lpstr>Excercise 1</vt:lpstr>
      <vt:lpstr>Hints</vt:lpstr>
      <vt:lpstr>Components</vt:lpstr>
      <vt:lpstr>Excercise 2</vt:lpstr>
      <vt:lpstr>Layout manager</vt:lpstr>
      <vt:lpstr>Excercise 3</vt:lpstr>
      <vt:lpstr>Working with events</vt:lpstr>
      <vt:lpstr>Excercise 4</vt:lpstr>
      <vt:lpstr>Picking a file name</vt:lpstr>
      <vt:lpstr>Excercise 5</vt:lpstr>
      <vt:lpstr>Long running Actions</vt:lpstr>
      <vt:lpstr>Excercise 6</vt:lpstr>
      <vt:lpstr>Excercise 6</vt:lpstr>
      <vt:lpstr>Preparation for Day 3</vt:lpstr>
      <vt:lpstr>Preparation for Day 3</vt:lpstr>
      <vt:lpstr>Preparation for Day 3</vt:lpstr>
      <vt:lpstr>Networking</vt:lpstr>
      <vt:lpstr>Networking - Sockets</vt:lpstr>
      <vt:lpstr>Networking - Sockets</vt:lpstr>
      <vt:lpstr>Networking - Sockets</vt:lpstr>
      <vt:lpstr>Networking - Sockets</vt:lpstr>
      <vt:lpstr>Networking – Sockets – Exercise 01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Java</dc:title>
  <dc:creator>Kristof Werling</dc:creator>
  <cp:lastModifiedBy>Kristof Werling</cp:lastModifiedBy>
  <cp:revision>128</cp:revision>
  <dcterms:created xsi:type="dcterms:W3CDTF">2022-03-29T14:13:01Z</dcterms:created>
  <dcterms:modified xsi:type="dcterms:W3CDTF">2023-05-12T14:48:55Z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