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18AA28E3-3665-4002-B2A3-43C59035160C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581BCC1-8A38-4B77-AB7D-8C1B90A435E9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28E3-3665-4002-B2A3-43C59035160C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BCC1-8A38-4B77-AB7D-8C1B90A435E9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28E3-3665-4002-B2A3-43C59035160C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BCC1-8A38-4B77-AB7D-8C1B90A435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28E3-3665-4002-B2A3-43C59035160C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BCC1-8A38-4B77-AB7D-8C1B90A435E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18AA28E3-3665-4002-B2A3-43C59035160C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581BCC1-8A38-4B77-AB7D-8C1B90A435E9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28E3-3665-4002-B2A3-43C59035160C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BCC1-8A38-4B77-AB7D-8C1B90A435E9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28E3-3665-4002-B2A3-43C59035160C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BCC1-8A38-4B77-AB7D-8C1B90A435E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28E3-3665-4002-B2A3-43C59035160C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BCC1-8A38-4B77-AB7D-8C1B90A435E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28E3-3665-4002-B2A3-43C59035160C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BCC1-8A38-4B77-AB7D-8C1B90A435E9}" type="slidenum">
              <a:rPr lang="pl-PL" smtClean="0"/>
              <a:t>‹#›</a:t>
            </a:fld>
            <a:endParaRPr lang="pl-PL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28E3-3665-4002-B2A3-43C59035160C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BCC1-8A38-4B77-AB7D-8C1B90A435E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A28E3-3665-4002-B2A3-43C59035160C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1BCC1-8A38-4B77-AB7D-8C1B90A435E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8AA28E3-3665-4002-B2A3-43C59035160C}" type="datetimeFigureOut">
              <a:rPr lang="pl-PL" smtClean="0"/>
              <a:t>26.11.2024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581BCC1-8A38-4B77-AB7D-8C1B90A435E9}" type="slidenum">
              <a:rPr lang="pl-PL" smtClean="0"/>
              <a:t>‹#›</a:t>
            </a:fld>
            <a:endParaRPr lang="pl-PL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smtClean="0"/>
              <a:t>PROJEKT ZALICZENIOWY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Języki skryptowe</a:t>
            </a:r>
            <a:endParaRPr lang="pl-PL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Przygotuj aplikację typu KLIENT-SERWER.</a:t>
            </a:r>
          </a:p>
          <a:p>
            <a:r>
              <a:rPr lang="pl-PL" dirty="0" smtClean="0"/>
              <a:t>Klient przygotowany w technologii </a:t>
            </a:r>
            <a:r>
              <a:rPr lang="pl-PL" dirty="0" err="1" smtClean="0"/>
              <a:t>HTML+JavaScript+Fetch</a:t>
            </a:r>
            <a:endParaRPr lang="pl-PL" dirty="0" smtClean="0"/>
          </a:p>
          <a:p>
            <a:r>
              <a:rPr lang="pl-PL" dirty="0" smtClean="0"/>
              <a:t>Klient początkowo ma wyświetlać formularz do wyszukiwania ofert noclegowych (mieszkań lub domów), w 3 wybranych miejscowościach. Pola prezentowane poniżej obowiązkowe.</a:t>
            </a:r>
          </a:p>
          <a:p>
            <a:endParaRPr lang="pl-PL" dirty="0"/>
          </a:p>
        </p:txBody>
      </p:sp>
      <p:pic>
        <p:nvPicPr>
          <p:cNvPr id="1026" name="Picture 2" descr="C:\Users\hp\Pictures\wyszukiwani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4238374"/>
            <a:ext cx="8215338" cy="2619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Po ustawieniu parametrów  i kliknięciu </a:t>
            </a:r>
            <a:r>
              <a:rPr lang="pl-PL" b="1" dirty="0" smtClean="0"/>
              <a:t>szukaj </a:t>
            </a:r>
            <a:r>
              <a:rPr lang="pl-PL" dirty="0" smtClean="0"/>
              <a:t>pojawia się okno ofertami (jedna oferta pod drugą). Obowiązkowo nazwa noclegu, zdjęcie, mapka, opis mieszkania, cena, przycisk rezerwuj)</a:t>
            </a:r>
            <a:endParaRPr lang="pl-PL" dirty="0"/>
          </a:p>
        </p:txBody>
      </p:sp>
      <p:pic>
        <p:nvPicPr>
          <p:cNvPr id="2050" name="Picture 2" descr="C:\Users\hp\Pictures\ogłoszenie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28" y="2857496"/>
            <a:ext cx="5643602" cy="38667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Po wybraniu oferty pojawia się formularz  do rezerwacji (pola obowiązkowe):</a:t>
            </a:r>
            <a:endParaRPr lang="pl-PL" dirty="0"/>
          </a:p>
        </p:txBody>
      </p:sp>
      <p:pic>
        <p:nvPicPr>
          <p:cNvPr id="3074" name="Picture 2" descr="C:\Users\hp\Pictures\rezerwacj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2214554"/>
            <a:ext cx="6661150" cy="3225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Ż</a:t>
            </a:r>
            <a:r>
              <a:rPr lang="pl-PL" dirty="0" smtClean="0"/>
              <a:t>ądania zostają przekazane </a:t>
            </a:r>
            <a:r>
              <a:rPr lang="pl-PL" dirty="0" err="1" smtClean="0"/>
              <a:t>Fetchem</a:t>
            </a:r>
            <a:r>
              <a:rPr lang="pl-PL" dirty="0" smtClean="0"/>
              <a:t> do serwera z wystawionym API, który zwraca oferty lub rezerwacje do bazy danych.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SERWER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Serwer odbiera dane z formularza od klienta i sprawdza ogłoszenia w bazie (dowolna – raczej relacyjna) i zwraca do klienta lub zapisuje (w zależności od żądania).</a:t>
            </a:r>
            <a:endParaRPr lang="pl-P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Ocenie podlega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Projekt bazy danych (</a:t>
            </a:r>
            <a:r>
              <a:rPr lang="pl-PL" err="1" smtClean="0"/>
              <a:t>relacje</a:t>
            </a:r>
            <a:r>
              <a:rPr lang="pl-PL" smtClean="0"/>
              <a:t>, typy</a:t>
            </a:r>
            <a:r>
              <a:rPr lang="pl-PL" dirty="0" smtClean="0"/>
              <a:t>)</a:t>
            </a:r>
          </a:p>
          <a:p>
            <a:r>
              <a:rPr lang="pl-PL" dirty="0" smtClean="0"/>
              <a:t>Przygotowanie formularzy i ich kolejność działania. Czy są wymagane pola?</a:t>
            </a:r>
          </a:p>
          <a:p>
            <a:r>
              <a:rPr lang="pl-PL" dirty="0" smtClean="0"/>
              <a:t>Przygotowanie serwera z API do zapisu i odczytu z relacyjnej bazy danych.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GRUPY od 1-3 osób</a:t>
            </a:r>
          </a:p>
          <a:p>
            <a:r>
              <a:rPr lang="pl-PL" dirty="0" smtClean="0"/>
              <a:t>Projekt należy przedstawić do 30 stycznia</a:t>
            </a:r>
          </a:p>
          <a:p>
            <a:r>
              <a:rPr lang="pl-PL" dirty="0" smtClean="0"/>
              <a:t>Oceny </a:t>
            </a:r>
            <a:r>
              <a:rPr lang="pl-PL" dirty="0" smtClean="0"/>
              <a:t>z projektu </a:t>
            </a:r>
            <a:r>
              <a:rPr lang="pl-PL" dirty="0" smtClean="0"/>
              <a:t>takie same dla wszystkich osób w grupie –ale można pracą się podzielić</a:t>
            </a:r>
          </a:p>
          <a:p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2756</TotalTime>
  <Words>193</Words>
  <Application>Microsoft Office PowerPoint</Application>
  <PresentationFormat>Pokaz na ekranie (4:3)</PresentationFormat>
  <Paragraphs>20</Paragraphs>
  <Slides>8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8</vt:i4>
      </vt:variant>
    </vt:vector>
  </HeadingPairs>
  <TitlesOfParts>
    <vt:vector size="9" baseType="lpstr">
      <vt:lpstr>Początek</vt:lpstr>
      <vt:lpstr>PROJEKT ZALICZENIOWY</vt:lpstr>
      <vt:lpstr>Slajd 2</vt:lpstr>
      <vt:lpstr>Slajd 3</vt:lpstr>
      <vt:lpstr>Slajd 4</vt:lpstr>
      <vt:lpstr>Slajd 5</vt:lpstr>
      <vt:lpstr>SERWER</vt:lpstr>
      <vt:lpstr>Ocenie podlega</vt:lpstr>
      <vt:lpstr>Slajd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</dc:title>
  <dc:creator>hp</dc:creator>
  <cp:lastModifiedBy>hp</cp:lastModifiedBy>
  <cp:revision>5</cp:revision>
  <dcterms:created xsi:type="dcterms:W3CDTF">2024-11-26T11:52:05Z</dcterms:created>
  <dcterms:modified xsi:type="dcterms:W3CDTF">2024-11-28T09:48:39Z</dcterms:modified>
</cp:coreProperties>
</file>