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537822A-C391-47B7-92AF-E0AFB06E36BC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503F64-F9F2-4069-922C-9E0787A9293C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JĘZYKI SKRYPTOWE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Dr Sławomir Radomski - </a:t>
            </a:r>
            <a:r>
              <a:rPr lang="pl-PL" dirty="0" err="1" smtClean="0"/>
              <a:t>slawomir.radomski@ug.edu.pl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643866" cy="495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Treści programowe</a:t>
            </a:r>
            <a:r>
              <a:rPr lang="pl-PL" dirty="0" smtClean="0"/>
              <a:t> - Sylabus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b="1" dirty="0" smtClean="0"/>
              <a:t>Wykład:</a:t>
            </a:r>
            <a:r>
              <a:rPr lang="pl-PL" dirty="0" smtClean="0"/>
              <a:t> </a:t>
            </a:r>
          </a:p>
          <a:p>
            <a:pPr fontAlgn="base"/>
            <a:r>
              <a:rPr lang="pl-PL" dirty="0" smtClean="0"/>
              <a:t>1. Wprowadzenie do </a:t>
            </a:r>
            <a:r>
              <a:rPr lang="pl-PL" dirty="0" err="1" smtClean="0"/>
              <a:t>JavaScript</a:t>
            </a:r>
            <a:r>
              <a:rPr lang="pl-PL" dirty="0" smtClean="0"/>
              <a:t>: zmienne oraz typy, funkcje, pętle, metody natywne, instrukcje warunkowe, wyboru, tablice. </a:t>
            </a:r>
          </a:p>
          <a:p>
            <a:pPr fontAlgn="base"/>
            <a:r>
              <a:rPr lang="pl-PL" dirty="0" smtClean="0"/>
              <a:t>2. </a:t>
            </a:r>
            <a:r>
              <a:rPr lang="pl-PL" dirty="0" err="1" smtClean="0"/>
              <a:t>Ajax</a:t>
            </a:r>
            <a:r>
              <a:rPr lang="pl-PL" dirty="0" smtClean="0"/>
              <a:t>- asynchroniczność, </a:t>
            </a:r>
            <a:r>
              <a:rPr lang="pl-PL" dirty="0" err="1" smtClean="0"/>
              <a:t>Fetch</a:t>
            </a:r>
            <a:r>
              <a:rPr lang="pl-PL" dirty="0" smtClean="0"/>
              <a:t>, JSON,  biblioteka </a:t>
            </a:r>
            <a:r>
              <a:rPr lang="pl-PL" dirty="0" err="1" smtClean="0"/>
              <a:t>jQuery</a:t>
            </a:r>
            <a:r>
              <a:rPr lang="pl-PL" dirty="0" smtClean="0"/>
              <a:t>, Aplikacje z mapkami- </a:t>
            </a:r>
            <a:r>
              <a:rPr lang="pl-PL" dirty="0" err="1" smtClean="0"/>
              <a:t>Leaflet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3. Standardy </a:t>
            </a:r>
            <a:r>
              <a:rPr lang="pl-PL" dirty="0" err="1" smtClean="0"/>
              <a:t>ECMAScript</a:t>
            </a:r>
            <a:r>
              <a:rPr lang="pl-PL" dirty="0" smtClean="0"/>
              <a:t>: zmienne i funkcje, klasy, napisy szablonowe, symbole, moduły, mapy. </a:t>
            </a:r>
            <a:r>
              <a:rPr lang="pl-PL" dirty="0" err="1" smtClean="0"/>
              <a:t>Transpilator</a:t>
            </a:r>
            <a:r>
              <a:rPr lang="pl-PL" dirty="0" smtClean="0"/>
              <a:t> Babel oraz </a:t>
            </a:r>
            <a:r>
              <a:rPr lang="pl-PL" dirty="0" err="1" smtClean="0"/>
              <a:t>webpack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4. Język programowania </a:t>
            </a:r>
            <a:r>
              <a:rPr lang="pl-PL" dirty="0" err="1" smtClean="0"/>
              <a:t>TypeScript</a:t>
            </a:r>
            <a:r>
              <a:rPr lang="pl-PL" dirty="0" smtClean="0"/>
              <a:t>: mocne typowanie, interfejsy, klasy, </a:t>
            </a:r>
            <a:r>
              <a:rPr lang="pl-PL" dirty="0" err="1" smtClean="0"/>
              <a:t>generyczność</a:t>
            </a:r>
            <a:r>
              <a:rPr lang="pl-PL" dirty="0" smtClean="0"/>
              <a:t>, wstęp do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  <a:endParaRPr lang="pl-PL" dirty="0" smtClean="0"/>
          </a:p>
          <a:p>
            <a:pPr fontAlgn="base"/>
            <a:r>
              <a:rPr lang="pl-PL" dirty="0" smtClean="0"/>
              <a:t>5. Język PHP w formularzach i bazach danych. </a:t>
            </a:r>
          </a:p>
          <a:p>
            <a:pPr fontAlgn="base"/>
            <a:r>
              <a:rPr lang="pl-PL" b="1" dirty="0" smtClean="0"/>
              <a:t>Laboratorium:</a:t>
            </a:r>
            <a:r>
              <a:rPr lang="pl-PL" dirty="0" smtClean="0"/>
              <a:t> </a:t>
            </a:r>
          </a:p>
          <a:p>
            <a:pPr fontAlgn="base"/>
            <a:r>
              <a:rPr lang="pl-PL" dirty="0" smtClean="0"/>
              <a:t>1.Wykonywanie praktycznego projektu wykorzystującego zmienne, pętle. 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l-PL" dirty="0" smtClean="0"/>
              <a:t>2.Wykorzystanie instrukcji warunkowych i wyboru w języku Java </a:t>
            </a:r>
            <a:r>
              <a:rPr lang="pl-PL" dirty="0" err="1" smtClean="0"/>
              <a:t>Script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3.Wykorzystanie tablic w języku </a:t>
            </a:r>
            <a:r>
              <a:rPr lang="pl-PL" dirty="0" err="1" smtClean="0"/>
              <a:t>JavaScript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4.Wykorzystanie asynchronicznych zapytań - </a:t>
            </a:r>
            <a:r>
              <a:rPr lang="pl-PL" dirty="0" err="1" smtClean="0"/>
              <a:t>Ajax</a:t>
            </a:r>
            <a:r>
              <a:rPr lang="pl-PL" dirty="0" smtClean="0"/>
              <a:t>, </a:t>
            </a:r>
            <a:r>
              <a:rPr lang="pl-PL" dirty="0" err="1" smtClean="0"/>
              <a:t>Fetch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5.Wykorzystanie JSON oraz </a:t>
            </a:r>
            <a:r>
              <a:rPr lang="pl-PL" dirty="0" err="1" smtClean="0"/>
              <a:t>jQuery</a:t>
            </a:r>
            <a:r>
              <a:rPr lang="pl-PL" dirty="0" smtClean="0"/>
              <a:t> w języku </a:t>
            </a:r>
            <a:r>
              <a:rPr lang="pl-PL" dirty="0" err="1" smtClean="0"/>
              <a:t>JavaScript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6.Tworzenie aplikacji z wykorzystaniem biblioteki </a:t>
            </a:r>
            <a:r>
              <a:rPr lang="pl-PL" dirty="0" err="1" smtClean="0"/>
              <a:t>Leaflet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7.Tworzenie programu zawierającego funkcje strzałkowe, klasy ES6 oraz symbole. </a:t>
            </a:r>
          </a:p>
          <a:p>
            <a:pPr fontAlgn="base"/>
            <a:r>
              <a:rPr lang="pl-PL" dirty="0" smtClean="0"/>
              <a:t>8.Wykorzystanie </a:t>
            </a:r>
            <a:r>
              <a:rPr lang="pl-PL" dirty="0" err="1" smtClean="0"/>
              <a:t>iteratorów</a:t>
            </a:r>
            <a:r>
              <a:rPr lang="pl-PL" dirty="0" smtClean="0"/>
              <a:t>, generatorów, a także słowa kluczowe field. </a:t>
            </a:r>
          </a:p>
          <a:p>
            <a:pPr fontAlgn="base"/>
            <a:r>
              <a:rPr lang="pl-PL" dirty="0" smtClean="0"/>
              <a:t>9.Asynchroniczność w </a:t>
            </a:r>
            <a:r>
              <a:rPr lang="pl-PL" dirty="0" err="1" smtClean="0"/>
              <a:t>ECMAScript</a:t>
            </a:r>
            <a:r>
              <a:rPr lang="pl-PL" dirty="0" smtClean="0"/>
              <a:t>. </a:t>
            </a:r>
          </a:p>
          <a:p>
            <a:pPr fontAlgn="base"/>
            <a:r>
              <a:rPr lang="pl-PL" dirty="0" smtClean="0"/>
              <a:t>10.Wykorzystanie modułów  </a:t>
            </a:r>
            <a:r>
              <a:rPr lang="pl-PL" dirty="0" err="1" smtClean="0"/>
              <a:t>webpack-Babel</a:t>
            </a:r>
            <a:r>
              <a:rPr lang="pl-PL" dirty="0" smtClean="0"/>
              <a:t> w standardzie ES6. </a:t>
            </a:r>
          </a:p>
          <a:p>
            <a:pPr fontAlgn="base"/>
            <a:r>
              <a:rPr lang="pl-PL" dirty="0" smtClean="0"/>
              <a:t>11.Tworzenie aplikacji wykorzystującej interfejsy w </a:t>
            </a:r>
            <a:r>
              <a:rPr lang="pl-PL" dirty="0" err="1" smtClean="0"/>
              <a:t>TypeScript</a:t>
            </a:r>
            <a:r>
              <a:rPr lang="pl-PL" dirty="0" smtClean="0"/>
              <a:t> . </a:t>
            </a:r>
          </a:p>
          <a:p>
            <a:pPr fontAlgn="base"/>
            <a:r>
              <a:rPr lang="pl-PL" dirty="0" smtClean="0"/>
              <a:t>12.Tworzenie aplikacji wykorzystującej klasy w </a:t>
            </a:r>
            <a:r>
              <a:rPr lang="pl-PL" dirty="0" err="1" smtClean="0"/>
              <a:t>TypeScript</a:t>
            </a:r>
            <a:r>
              <a:rPr lang="pl-PL" dirty="0" smtClean="0"/>
              <a:t> . </a:t>
            </a:r>
          </a:p>
          <a:p>
            <a:pPr fontAlgn="base"/>
            <a:r>
              <a:rPr lang="pl-PL" dirty="0" smtClean="0"/>
              <a:t>13.Wykorzystanie </a:t>
            </a:r>
            <a:r>
              <a:rPr lang="pl-PL" dirty="0" err="1" smtClean="0"/>
              <a:t>generyczności</a:t>
            </a:r>
            <a:r>
              <a:rPr lang="pl-PL" dirty="0" smtClean="0"/>
              <a:t> w </a:t>
            </a:r>
            <a:r>
              <a:rPr lang="pl-PL" dirty="0" err="1" smtClean="0"/>
              <a:t>TypeScipt</a:t>
            </a:r>
            <a:r>
              <a:rPr lang="pl-PL" dirty="0" smtClean="0"/>
              <a:t>, wstęp do </a:t>
            </a:r>
            <a:r>
              <a:rPr lang="pl-PL" dirty="0" err="1" smtClean="0"/>
              <a:t>React</a:t>
            </a:r>
            <a:r>
              <a:rPr lang="pl-PL" smtClean="0"/>
              <a:t>.</a:t>
            </a:r>
            <a:endParaRPr lang="pl-PL" dirty="0" smtClean="0"/>
          </a:p>
          <a:p>
            <a:pPr fontAlgn="base"/>
            <a:r>
              <a:rPr lang="pl-PL" dirty="0" smtClean="0"/>
              <a:t>14.Tworzenie aplikacji obsługującej formularze  w PHP. </a:t>
            </a:r>
          </a:p>
          <a:p>
            <a:pPr fontAlgn="base"/>
            <a:r>
              <a:rPr lang="pl-PL" dirty="0" smtClean="0"/>
              <a:t>15.Tworzenie aplikacji obsługującej bazę danych w PHP. 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a typeface="+mj-lt"/>
                <a:cs typeface="+mj-lt"/>
              </a:rPr>
              <a:t>Warunki</a:t>
            </a:r>
            <a:r>
              <a:rPr lang="en-US" dirty="0" smtClean="0">
                <a:ea typeface="+mj-lt"/>
                <a:cs typeface="+mj-lt"/>
              </a:rPr>
              <a:t> </a:t>
            </a:r>
            <a:r>
              <a:rPr lang="en-US" dirty="0" err="1" smtClean="0">
                <a:ea typeface="+mj-lt"/>
                <a:cs typeface="+mj-lt"/>
              </a:rPr>
              <a:t>zaliczenia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Część</a:t>
            </a:r>
            <a:r>
              <a:rPr lang="en-US" dirty="0" smtClean="0"/>
              <a:t> </a:t>
            </a:r>
            <a:r>
              <a:rPr lang="en-US" dirty="0" err="1" smtClean="0"/>
              <a:t>wykładowa</a:t>
            </a:r>
            <a:r>
              <a:rPr lang="en-US" dirty="0" smtClean="0"/>
              <a:t> - </a:t>
            </a:r>
            <a:r>
              <a:rPr lang="en-US" dirty="0" err="1" smtClean="0"/>
              <a:t>kolokwium</a:t>
            </a:r>
            <a:r>
              <a:rPr lang="en-US" dirty="0" smtClean="0"/>
              <a:t> </a:t>
            </a:r>
            <a:r>
              <a:rPr lang="en-US" dirty="0" err="1" smtClean="0"/>
              <a:t>zaliczeniowe</a:t>
            </a:r>
            <a:r>
              <a:rPr lang="en-US" dirty="0" smtClean="0"/>
              <a:t> - test </a:t>
            </a:r>
            <a:r>
              <a:rPr lang="en-US" dirty="0" err="1" smtClean="0"/>
              <a:t>jednokrotnego</a:t>
            </a:r>
            <a:r>
              <a:rPr lang="en-US" dirty="0" smtClean="0"/>
              <a:t> </a:t>
            </a:r>
            <a:r>
              <a:rPr lang="en-US" dirty="0" err="1" smtClean="0"/>
              <a:t>wyboru</a:t>
            </a:r>
            <a:r>
              <a:rPr lang="en-US" dirty="0" smtClean="0"/>
              <a:t> </a:t>
            </a:r>
            <a:r>
              <a:rPr lang="en-US" dirty="0" smtClean="0">
                <a:ea typeface="+mn-lt"/>
                <a:cs typeface="+mn-lt"/>
              </a:rPr>
              <a:t>40% </a:t>
            </a:r>
            <a:r>
              <a:rPr lang="en-US" dirty="0" err="1" smtClean="0">
                <a:ea typeface="+mn-lt"/>
                <a:cs typeface="+mn-lt"/>
              </a:rPr>
              <a:t>oceny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Część</a:t>
            </a:r>
            <a:r>
              <a:rPr lang="en-US" dirty="0" smtClean="0"/>
              <a:t> </a:t>
            </a:r>
            <a:r>
              <a:rPr lang="en-US" dirty="0" err="1" smtClean="0"/>
              <a:t>praktyczna</a:t>
            </a:r>
            <a:r>
              <a:rPr lang="en-US" dirty="0" smtClean="0"/>
              <a:t>- (</a:t>
            </a:r>
            <a:r>
              <a:rPr lang="en-US" dirty="0" err="1" smtClean="0"/>
              <a:t>zadania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laboratorium</a:t>
            </a:r>
            <a:r>
              <a:rPr lang="en-US" dirty="0" smtClean="0"/>
              <a:t> - 30% </a:t>
            </a:r>
            <a:r>
              <a:rPr lang="en-US" dirty="0" err="1" smtClean="0"/>
              <a:t>oceny</a:t>
            </a:r>
            <a:r>
              <a:rPr lang="en-US" dirty="0" smtClean="0"/>
              <a:t>, </a:t>
            </a:r>
            <a:r>
              <a:rPr lang="en-US" dirty="0" err="1" smtClean="0"/>
              <a:t>projekt</a:t>
            </a:r>
            <a:r>
              <a:rPr lang="en-US" dirty="0" smtClean="0"/>
              <a:t> – 30% </a:t>
            </a:r>
            <a:r>
              <a:rPr lang="en-US" dirty="0" err="1" smtClean="0"/>
              <a:t>oceny</a:t>
            </a:r>
            <a:r>
              <a:rPr lang="en-US" dirty="0" smtClean="0"/>
              <a:t>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</TotalTime>
  <Words>28</Words>
  <Application>Microsoft Office PowerPoint</Application>
  <PresentationFormat>Pokaz na ekranie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Początek</vt:lpstr>
      <vt:lpstr>JĘZYKI SKRYPTOWE</vt:lpstr>
      <vt:lpstr>Literatura</vt:lpstr>
      <vt:lpstr>Treści programowe - Sylabus</vt:lpstr>
      <vt:lpstr>Slajd 4</vt:lpstr>
      <vt:lpstr>Warunki zaliczenia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JĘZYKI SKRYPTOWE</dc:title>
  <dc:creator>hp</dc:creator>
  <cp:lastModifiedBy>hp</cp:lastModifiedBy>
  <cp:revision>3</cp:revision>
  <dcterms:created xsi:type="dcterms:W3CDTF">2024-09-24T10:14:11Z</dcterms:created>
  <dcterms:modified xsi:type="dcterms:W3CDTF">2024-09-24T10:25:06Z</dcterms:modified>
</cp:coreProperties>
</file>