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0" r:id="rId14"/>
    <p:sldId id="271" r:id="rId15"/>
    <p:sldId id="274" r:id="rId16"/>
    <p:sldId id="275" r:id="rId17"/>
    <p:sldId id="268" r:id="rId18"/>
    <p:sldId id="269" r:id="rId19"/>
    <p:sldId id="272" r:id="rId2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8AAEB7-032A-48F6-89CC-E1DC5A1B28BB}" type="datetimeFigureOut">
              <a:rPr lang="pl-PL" smtClean="0"/>
              <a:pPr/>
              <a:t>20.05.2021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72A74D-6059-4954-B78C-1327E3A334D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AAEB7-032A-48F6-89CC-E1DC5A1B28BB}" type="datetimeFigureOut">
              <a:rPr lang="pl-PL" smtClean="0"/>
              <a:pPr/>
              <a:t>20.05.2021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2A74D-6059-4954-B78C-1327E3A334D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AAEB7-032A-48F6-89CC-E1DC5A1B28BB}" type="datetimeFigureOut">
              <a:rPr lang="pl-PL" smtClean="0"/>
              <a:pPr/>
              <a:t>20.05.2021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2A74D-6059-4954-B78C-1327E3A334D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AAEB7-032A-48F6-89CC-E1DC5A1B28BB}" type="datetimeFigureOut">
              <a:rPr lang="pl-PL" smtClean="0"/>
              <a:pPr/>
              <a:t>20.05.2021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2A74D-6059-4954-B78C-1327E3A334D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AAEB7-032A-48F6-89CC-E1DC5A1B28BB}" type="datetimeFigureOut">
              <a:rPr lang="pl-PL" smtClean="0"/>
              <a:pPr/>
              <a:t>20.05.2021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2A74D-6059-4954-B78C-1327E3A334D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AAEB7-032A-48F6-89CC-E1DC5A1B28BB}" type="datetimeFigureOut">
              <a:rPr lang="pl-PL" smtClean="0"/>
              <a:pPr/>
              <a:t>20.05.2021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2A74D-6059-4954-B78C-1327E3A334D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AAEB7-032A-48F6-89CC-E1DC5A1B28BB}" type="datetimeFigureOut">
              <a:rPr lang="pl-PL" smtClean="0"/>
              <a:pPr/>
              <a:t>20.05.2021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2A74D-6059-4954-B78C-1327E3A334D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AAEB7-032A-48F6-89CC-E1DC5A1B28BB}" type="datetimeFigureOut">
              <a:rPr lang="pl-PL" smtClean="0"/>
              <a:pPr/>
              <a:t>20.05.2021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2A74D-6059-4954-B78C-1327E3A334D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8AAEB7-032A-48F6-89CC-E1DC5A1B28BB}" type="datetimeFigureOut">
              <a:rPr lang="pl-PL" smtClean="0"/>
              <a:pPr/>
              <a:t>20.05.2021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2A74D-6059-4954-B78C-1327E3A334D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A8AAEB7-032A-48F6-89CC-E1DC5A1B28BB}" type="datetimeFigureOut">
              <a:rPr lang="pl-PL" smtClean="0"/>
              <a:pPr/>
              <a:t>20.05.2021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72A74D-6059-4954-B78C-1327E3A334D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8AAEB7-032A-48F6-89CC-E1DC5A1B28BB}" type="datetimeFigureOut">
              <a:rPr lang="pl-PL" smtClean="0"/>
              <a:pPr/>
              <a:t>20.05.2021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72A74D-6059-4954-B78C-1327E3A334D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8AAEB7-032A-48F6-89CC-E1DC5A1B28BB}" type="datetimeFigureOut">
              <a:rPr lang="pl-PL" smtClean="0"/>
              <a:pPr/>
              <a:t>20.05.2021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B72A74D-6059-4954-B78C-1327E3A334D9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ancybox.net/howt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jQuery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$("#testAnim4").on('</a:t>
            </a:r>
            <a:r>
              <a:rPr lang="pl-PL" dirty="0" err="1" smtClean="0"/>
              <a:t>click</a:t>
            </a:r>
            <a:r>
              <a:rPr lang="pl-PL" dirty="0" smtClean="0"/>
              <a:t>', </a:t>
            </a:r>
            <a:r>
              <a:rPr lang="pl-PL" dirty="0" err="1" smtClean="0"/>
              <a:t>function</a:t>
            </a:r>
            <a:r>
              <a:rPr lang="pl-PL" dirty="0" smtClean="0"/>
              <a:t>(){ $(</a:t>
            </a:r>
            <a:r>
              <a:rPr lang="pl-PL" dirty="0" err="1" smtClean="0"/>
              <a:t>this</a:t>
            </a:r>
            <a:r>
              <a:rPr lang="pl-PL" dirty="0" smtClean="0"/>
              <a:t>).</a:t>
            </a:r>
            <a:r>
              <a:rPr lang="pl-PL" dirty="0" err="1" smtClean="0"/>
              <a:t>animate</a:t>
            </a:r>
            <a:r>
              <a:rPr lang="pl-PL" dirty="0" smtClean="0"/>
              <a:t>({ </a:t>
            </a:r>
            <a:r>
              <a:rPr lang="pl-PL" dirty="0" err="1" smtClean="0"/>
              <a:t>width</a:t>
            </a:r>
            <a:r>
              <a:rPr lang="pl-PL" dirty="0" smtClean="0"/>
              <a:t>: "+=" + 50,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height</a:t>
            </a:r>
            <a:r>
              <a:rPr lang="pl-PL" dirty="0" smtClean="0"/>
              <a:t>: "+=" + 10,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opacity</a:t>
            </a:r>
            <a:r>
              <a:rPr lang="pl-PL" dirty="0" smtClean="0"/>
              <a:t>: "-=" + 0.1, </a:t>
            </a:r>
          </a:p>
          <a:p>
            <a:r>
              <a:rPr lang="pl-PL" dirty="0" err="1" smtClean="0"/>
              <a:t>duration</a:t>
            </a:r>
            <a:r>
              <a:rPr lang="pl-PL" dirty="0" smtClean="0"/>
              <a:t> : 2000 //inny sposób deklaracji czasu trwania animacji }); });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Inne opcje dla wartości</a:t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$("#testAnim6").on({ </a:t>
            </a:r>
          </a:p>
          <a:p>
            <a:r>
              <a:rPr lang="pl-PL" dirty="0" smtClean="0"/>
              <a:t>'</a:t>
            </a:r>
            <a:r>
              <a:rPr lang="pl-PL" dirty="0" err="1" smtClean="0"/>
              <a:t>mouseover</a:t>
            </a:r>
            <a:r>
              <a:rPr lang="pl-PL" dirty="0" smtClean="0"/>
              <a:t>' : </a:t>
            </a:r>
            <a:r>
              <a:rPr lang="pl-PL" dirty="0" err="1" smtClean="0"/>
              <a:t>function</a:t>
            </a:r>
            <a:r>
              <a:rPr lang="pl-PL" dirty="0" smtClean="0"/>
              <a:t>() { $(</a:t>
            </a:r>
            <a:r>
              <a:rPr lang="pl-PL" dirty="0" err="1" smtClean="0"/>
              <a:t>this</a:t>
            </a:r>
            <a:r>
              <a:rPr lang="pl-PL" dirty="0" smtClean="0"/>
              <a:t>).stop().</a:t>
            </a:r>
            <a:r>
              <a:rPr lang="pl-PL" dirty="0" err="1" smtClean="0"/>
              <a:t>animate</a:t>
            </a:r>
            <a:r>
              <a:rPr lang="pl-PL" dirty="0" smtClean="0"/>
              <a:t>({width:300}, 500); }, '</a:t>
            </a:r>
            <a:r>
              <a:rPr lang="pl-PL" dirty="0" err="1" smtClean="0"/>
              <a:t>mouseout</a:t>
            </a:r>
            <a:r>
              <a:rPr lang="pl-PL" dirty="0" smtClean="0"/>
              <a:t>' : </a:t>
            </a:r>
            <a:r>
              <a:rPr lang="pl-PL" dirty="0" err="1" smtClean="0"/>
              <a:t>function</a:t>
            </a:r>
            <a:r>
              <a:rPr lang="pl-PL" dirty="0" smtClean="0"/>
              <a:t>() { $(</a:t>
            </a:r>
            <a:r>
              <a:rPr lang="pl-PL" dirty="0" err="1" smtClean="0"/>
              <a:t>this</a:t>
            </a:r>
            <a:r>
              <a:rPr lang="pl-PL" dirty="0" smtClean="0"/>
              <a:t>).stop().</a:t>
            </a:r>
            <a:r>
              <a:rPr lang="pl-PL" dirty="0" err="1" smtClean="0"/>
              <a:t>animate</a:t>
            </a:r>
            <a:r>
              <a:rPr lang="pl-PL" dirty="0" smtClean="0"/>
              <a:t>({width:200}, 500); } });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071934" y="142852"/>
            <a:ext cx="5872146" cy="1357322"/>
          </a:xfrm>
        </p:spPr>
        <p:txBody>
          <a:bodyPr/>
          <a:lstStyle/>
          <a:p>
            <a:r>
              <a:rPr lang="pl-PL" dirty="0" smtClean="0"/>
              <a:t>Funkcja $.</a:t>
            </a:r>
            <a:r>
              <a:rPr lang="pl-PL" dirty="0" err="1" smtClean="0"/>
              <a:t>ajax</a:t>
            </a:r>
            <a:r>
              <a:rPr lang="pl-PL" dirty="0" smtClean="0"/>
              <a:t>()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jQuery</a:t>
            </a:r>
            <a:r>
              <a:rPr lang="pl-PL" dirty="0" smtClean="0"/>
              <a:t> - </a:t>
            </a:r>
            <a:r>
              <a:rPr lang="pl-PL" dirty="0" err="1" smtClean="0"/>
              <a:t>Ajax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71546"/>
            <a:ext cx="885831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 JSON to sposób na przechowywanie i przekazywanie danych za pomocą zwykłego tekstu. JSON to nic więcej niż łańcuch znaków. Ma on oczywiście pewne zasady, składnię. Na szczęście nie powinna ona sprawić nam problemów. 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Co to JSON?</a:t>
            </a:r>
            <a:br>
              <a:rPr lang="pl-PL" dirty="0" smtClean="0"/>
            </a:b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3714752"/>
            <a:ext cx="1971675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mtClean="0"/>
              <a:t>Kiedy </a:t>
            </a:r>
            <a:r>
              <a:rPr lang="pl-PL" dirty="0" smtClean="0"/>
              <a:t>użytkownik loguje się na do swojego konta w grze przeglądarkowej. Poprzez AJAX przeglądarka wysyła do serwera ID i hasło użytkownika. Skrypt po stronie serwera, napisany na przykład w PHP, sprawdza czy hasło jest poprawne. Jeżeli tak jest, w odpowiedzi skrypt wysyła do przeglądarki w formie JSON wszystkie dane użytkownika. Na podstawie tak otrzymanych danych, w przeglądarce wyświetlane są wszystkie informacje na temat konta użytkownika.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r>
              <a:rPr lang="pl-PL" dirty="0" smtClean="0"/>
              <a:t>Przykład zastosowania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$.</a:t>
            </a:r>
            <a:r>
              <a:rPr lang="pl-PL" dirty="0" err="1" smtClean="0"/>
              <a:t>ajax</a:t>
            </a:r>
            <a:r>
              <a:rPr lang="pl-PL" dirty="0" smtClean="0"/>
              <a:t>({ </a:t>
            </a:r>
          </a:p>
          <a:p>
            <a:r>
              <a:rPr lang="pl-PL" dirty="0" err="1" smtClean="0"/>
              <a:t>url</a:t>
            </a:r>
            <a:r>
              <a:rPr lang="pl-PL" dirty="0" smtClean="0"/>
              <a:t> : "</a:t>
            </a:r>
            <a:r>
              <a:rPr lang="pl-PL" dirty="0" err="1" smtClean="0"/>
              <a:t>example.php</a:t>
            </a:r>
            <a:r>
              <a:rPr lang="pl-PL" dirty="0" smtClean="0"/>
              <a:t>", //wymagane, gdzie się łączymy </a:t>
            </a:r>
          </a:p>
          <a:p>
            <a:r>
              <a:rPr lang="pl-PL" dirty="0" err="1" smtClean="0"/>
              <a:t>method</a:t>
            </a:r>
            <a:r>
              <a:rPr lang="pl-PL" dirty="0" smtClean="0"/>
              <a:t> : "post", //typ połączenia, domyślnie </a:t>
            </a:r>
            <a:r>
              <a:rPr lang="pl-PL" dirty="0" err="1" smtClean="0"/>
              <a:t>get</a:t>
            </a:r>
            <a:r>
              <a:rPr lang="pl-PL" dirty="0" smtClean="0"/>
              <a:t> </a:t>
            </a:r>
            <a:r>
              <a:rPr lang="pl-PL" dirty="0" err="1" smtClean="0"/>
              <a:t>contentType</a:t>
            </a:r>
            <a:r>
              <a:rPr lang="pl-PL" dirty="0" smtClean="0"/>
              <a:t> : '</a:t>
            </a:r>
            <a:r>
              <a:rPr lang="pl-PL" dirty="0" err="1" smtClean="0"/>
              <a:t>application</a:t>
            </a:r>
            <a:r>
              <a:rPr lang="pl-PL" dirty="0" smtClean="0"/>
              <a:t>/</a:t>
            </a:r>
            <a:r>
              <a:rPr lang="pl-PL" dirty="0" err="1" smtClean="0"/>
              <a:t>json</a:t>
            </a:r>
            <a:r>
              <a:rPr lang="pl-PL" dirty="0" smtClean="0"/>
              <a:t>', //gdy wysyłamy dane czasami chcemy ustawić ich typ </a:t>
            </a:r>
          </a:p>
          <a:p>
            <a:r>
              <a:rPr lang="pl-PL" dirty="0" err="1" smtClean="0"/>
              <a:t>dataType</a:t>
            </a:r>
            <a:r>
              <a:rPr lang="pl-PL" dirty="0" smtClean="0"/>
              <a:t> : '</a:t>
            </a:r>
            <a:r>
              <a:rPr lang="pl-PL" dirty="0" err="1" smtClean="0"/>
              <a:t>json</a:t>
            </a:r>
            <a:r>
              <a:rPr lang="pl-PL" dirty="0" smtClean="0"/>
              <a:t>', //typ danych jakich oczekujemy w odpowiedzi </a:t>
            </a:r>
          </a:p>
          <a:p>
            <a:r>
              <a:rPr lang="pl-PL" dirty="0" smtClean="0"/>
              <a:t>data : { //dane do wysyłki </a:t>
            </a:r>
          </a:p>
          <a:p>
            <a:r>
              <a:rPr lang="pl-PL" dirty="0" err="1" smtClean="0"/>
              <a:t>name</a:t>
            </a:r>
            <a:r>
              <a:rPr lang="pl-PL" dirty="0" smtClean="0"/>
              <a:t> : 'Marcin', </a:t>
            </a:r>
          </a:p>
          <a:p>
            <a:r>
              <a:rPr lang="pl-PL" dirty="0" smtClean="0"/>
              <a:t>country : 'Polska' }) });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$.</a:t>
            </a:r>
            <a:r>
              <a:rPr lang="pl-PL" dirty="0" err="1" smtClean="0"/>
              <a:t>ajax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dirty="0" err="1" smtClean="0"/>
              <a:t>const</a:t>
            </a:r>
            <a:r>
              <a:rPr lang="pl-PL" sz="1800" dirty="0" smtClean="0"/>
              <a:t> </a:t>
            </a:r>
            <a:r>
              <a:rPr lang="pl-PL" sz="1800" dirty="0" err="1" smtClean="0"/>
              <a:t>apiUrl</a:t>
            </a:r>
            <a:r>
              <a:rPr lang="pl-PL" sz="1800" dirty="0" smtClean="0"/>
              <a:t> = "https://jsonplaceholder.typicode.com";</a:t>
            </a:r>
          </a:p>
          <a:p>
            <a:r>
              <a:rPr lang="pl-PL" sz="1800" dirty="0" err="1" smtClean="0"/>
              <a:t>const</a:t>
            </a:r>
            <a:r>
              <a:rPr lang="pl-PL" sz="1800" dirty="0" smtClean="0"/>
              <a:t> $list = $('.</a:t>
            </a:r>
            <a:r>
              <a:rPr lang="pl-PL" sz="1800" dirty="0" err="1" smtClean="0"/>
              <a:t>user-list</a:t>
            </a:r>
            <a:r>
              <a:rPr lang="pl-PL" sz="1800" dirty="0" smtClean="0"/>
              <a:t>');</a:t>
            </a:r>
          </a:p>
          <a:p>
            <a:r>
              <a:rPr lang="pl-PL" sz="1800" dirty="0" smtClean="0"/>
              <a:t>$.</a:t>
            </a:r>
            <a:r>
              <a:rPr lang="pl-PL" sz="1800" dirty="0" err="1" smtClean="0"/>
              <a:t>ajax</a:t>
            </a:r>
            <a:r>
              <a:rPr lang="pl-PL" sz="1800" dirty="0" smtClean="0"/>
              <a:t>({</a:t>
            </a:r>
          </a:p>
          <a:p>
            <a:r>
              <a:rPr lang="pl-PL" sz="1800" dirty="0" smtClean="0"/>
              <a:t>    </a:t>
            </a:r>
            <a:r>
              <a:rPr lang="pl-PL" sz="1800" dirty="0" err="1" smtClean="0"/>
              <a:t>url</a:t>
            </a:r>
            <a:r>
              <a:rPr lang="pl-PL" sz="1800" dirty="0" smtClean="0"/>
              <a:t> : "https://jsonplaceholder.typicode.com/users",</a:t>
            </a:r>
          </a:p>
          <a:p>
            <a:r>
              <a:rPr lang="pl-PL" sz="1800" dirty="0" smtClean="0"/>
              <a:t>   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: "post",</a:t>
            </a:r>
          </a:p>
          <a:p>
            <a:r>
              <a:rPr lang="pl-PL" sz="1800" dirty="0" smtClean="0"/>
              <a:t>    </a:t>
            </a:r>
            <a:r>
              <a:rPr lang="pl-PL" sz="1800" dirty="0" err="1" smtClean="0"/>
              <a:t>dataType</a:t>
            </a:r>
            <a:r>
              <a:rPr lang="pl-PL" sz="1800" dirty="0" smtClean="0"/>
              <a:t> : "</a:t>
            </a:r>
            <a:r>
              <a:rPr lang="pl-PL" sz="1800" dirty="0" err="1" smtClean="0"/>
              <a:t>json</a:t>
            </a:r>
            <a:r>
              <a:rPr lang="pl-PL" sz="1800" dirty="0" smtClean="0"/>
              <a:t>",</a:t>
            </a:r>
          </a:p>
          <a:p>
            <a:r>
              <a:rPr lang="pl-PL" sz="1800" dirty="0" smtClean="0"/>
              <a:t>  </a:t>
            </a:r>
          </a:p>
          <a:p>
            <a:r>
              <a:rPr lang="pl-PL" sz="1800" dirty="0" smtClean="0"/>
              <a:t>})</a:t>
            </a:r>
          </a:p>
          <a:p>
            <a:r>
              <a:rPr lang="pl-PL" sz="1800" dirty="0" smtClean="0"/>
              <a:t>.</a:t>
            </a:r>
            <a:r>
              <a:rPr lang="pl-PL" sz="1800" dirty="0" err="1" smtClean="0"/>
              <a:t>done</a:t>
            </a:r>
            <a:r>
              <a:rPr lang="pl-PL" sz="1800" dirty="0" smtClean="0"/>
              <a:t>((</a:t>
            </a:r>
            <a:r>
              <a:rPr lang="pl-PL" sz="1800" dirty="0" err="1" smtClean="0"/>
              <a:t>res</a:t>
            </a:r>
            <a:r>
              <a:rPr lang="pl-PL" sz="1800" dirty="0" smtClean="0"/>
              <a:t>) </a:t>
            </a:r>
            <a:r>
              <a:rPr lang="pl-PL" sz="1800" dirty="0" smtClean="0"/>
              <a:t>=&gt; </a:t>
            </a:r>
            <a:r>
              <a:rPr lang="pl-PL" sz="1800" dirty="0" err="1" smtClean="0"/>
              <a:t>document.write</a:t>
            </a:r>
            <a:r>
              <a:rPr lang="pl-PL" sz="1800" dirty="0" smtClean="0"/>
              <a:t>(</a:t>
            </a:r>
            <a:r>
              <a:rPr lang="pl-PL" sz="1800" dirty="0" err="1" smtClean="0"/>
              <a:t>res</a:t>
            </a:r>
            <a:r>
              <a:rPr lang="pl-PL" sz="1800" dirty="0" smtClean="0"/>
              <a:t>));</a:t>
            </a:r>
            <a:endParaRPr lang="pl-PL" sz="18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pobierania danych</a:t>
            </a:r>
            <a:br>
              <a:rPr lang="pl-PL" dirty="0" smtClean="0"/>
            </a:b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2337"/>
            <a:ext cx="9169427" cy="507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9"/>
            <a:ext cx="8660209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 err="1" smtClean="0"/>
              <a:t>jQuery</a:t>
            </a:r>
            <a:r>
              <a:rPr lang="pl-PL" dirty="0" smtClean="0"/>
              <a:t> – lekka biblioteka programistyczna dla języka </a:t>
            </a:r>
            <a:r>
              <a:rPr lang="pl-PL" dirty="0" err="1" smtClean="0"/>
              <a:t>JavaScript</a:t>
            </a:r>
            <a:r>
              <a:rPr lang="pl-PL" dirty="0" smtClean="0"/>
              <a:t>, ułatwiająca korzystanie z </a:t>
            </a:r>
            <a:r>
              <a:rPr lang="pl-PL" dirty="0" err="1" smtClean="0"/>
              <a:t>JavaScript</a:t>
            </a:r>
            <a:r>
              <a:rPr lang="pl-PL" dirty="0" smtClean="0"/>
              <a:t> (w tym </a:t>
            </a:r>
            <a:r>
              <a:rPr lang="pl-PL" b="1" dirty="0" smtClean="0"/>
              <a:t>manipulację drzewem DOM</a:t>
            </a:r>
            <a:r>
              <a:rPr lang="pl-PL" dirty="0" smtClean="0"/>
              <a:t>). Kosztem niewielkiego spadku wydajności w stosunku do profesjonalnie napisanego kodu w </a:t>
            </a:r>
            <a:r>
              <a:rPr lang="pl-PL" b="1" dirty="0" smtClean="0"/>
              <a:t>niewspomaganym </a:t>
            </a:r>
            <a:r>
              <a:rPr lang="pl-PL" b="1" dirty="0" err="1" smtClean="0"/>
              <a:t>JavaScripcie</a:t>
            </a:r>
            <a:r>
              <a:rPr lang="pl-PL" b="1" dirty="0" smtClean="0"/>
              <a:t> </a:t>
            </a:r>
            <a:r>
              <a:rPr lang="pl-PL" dirty="0" smtClean="0"/>
              <a:t>pozwala osiągnąć interesujące efekty </a:t>
            </a:r>
            <a:r>
              <a:rPr lang="pl-PL" b="1" dirty="0" smtClean="0"/>
              <a:t>animacji</a:t>
            </a:r>
            <a:r>
              <a:rPr lang="pl-PL" dirty="0" smtClean="0"/>
              <a:t>, dodać dynamiczne zmiany strony, wykonać zapytania </a:t>
            </a:r>
            <a:r>
              <a:rPr lang="pl-PL" b="1" dirty="0" smtClean="0"/>
              <a:t>AJAX</a:t>
            </a:r>
            <a:r>
              <a:rPr lang="pl-PL" dirty="0" smtClean="0"/>
              <a:t>. Większość wtyczek i skryptów opartych na </a:t>
            </a:r>
            <a:r>
              <a:rPr lang="pl-PL" dirty="0" err="1" smtClean="0"/>
              <a:t>jQuery</a:t>
            </a:r>
            <a:r>
              <a:rPr lang="pl-PL" dirty="0" smtClean="0"/>
              <a:t> działa na stronach nie wymagając zmian w kodzie HTML(np. zamienia klasyczne galerie złożone z miniatur </a:t>
            </a:r>
            <a:r>
              <a:rPr lang="pl-PL" dirty="0" err="1" smtClean="0"/>
              <a:t>linkujących</a:t>
            </a:r>
            <a:r>
              <a:rPr lang="pl-PL" dirty="0" smtClean="0"/>
              <a:t> do obrazków w dynamiczną galerię).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 pierwsze </a:t>
            </a:r>
            <a:r>
              <a:rPr lang="pl-PL" dirty="0" err="1" smtClean="0"/>
              <a:t>jQuery</a:t>
            </a:r>
            <a:r>
              <a:rPr lang="pl-PL" dirty="0" smtClean="0"/>
              <a:t> bardzo </a:t>
            </a:r>
            <a:r>
              <a:rPr lang="pl-PL" b="1" dirty="0" smtClean="0"/>
              <a:t>upraszcza pisanie skryptów.</a:t>
            </a:r>
            <a:r>
              <a:rPr lang="pl-PL" dirty="0" smtClean="0"/>
              <a:t> Dzięki niej zamiast skupiać się jak napisać dany fragment kodu, skupiamy się na tym jak rozwiązać dany problem.</a:t>
            </a:r>
          </a:p>
          <a:p>
            <a:endParaRPr lang="pl-PL" dirty="0" smtClean="0"/>
          </a:p>
          <a:p>
            <a:r>
              <a:rPr lang="pl-PL" dirty="0" smtClean="0"/>
              <a:t>Druga bardzo ważna sprawa to </a:t>
            </a:r>
            <a:r>
              <a:rPr lang="pl-PL" b="1" dirty="0" smtClean="0"/>
              <a:t>olbrzymie!</a:t>
            </a:r>
            <a:r>
              <a:rPr lang="pl-PL" dirty="0" smtClean="0"/>
              <a:t> zaplecze gotowych </a:t>
            </a:r>
            <a:r>
              <a:rPr lang="pl-PL" dirty="0" err="1" smtClean="0"/>
              <a:t>pluginów</a:t>
            </a:r>
            <a:r>
              <a:rPr lang="pl-PL" dirty="0" smtClean="0"/>
              <a:t>. Chcesz użyć </a:t>
            </a:r>
            <a:r>
              <a:rPr lang="pl-PL" dirty="0" err="1" smtClean="0"/>
              <a:t>lightboxa</a:t>
            </a:r>
            <a:r>
              <a:rPr lang="pl-PL" dirty="0" smtClean="0"/>
              <a:t> na stronie? Dorzucasz </a:t>
            </a:r>
            <a:r>
              <a:rPr lang="pl-PL" dirty="0" err="1" smtClean="0">
                <a:hlinkClick r:id="rId2"/>
              </a:rPr>
              <a:t>plugin</a:t>
            </a:r>
            <a:r>
              <a:rPr lang="pl-PL" dirty="0" smtClean="0"/>
              <a:t>, dopisujesz 2-3 linijki kodu i masz </a:t>
            </a:r>
            <a:r>
              <a:rPr lang="pl-PL" dirty="0" err="1" smtClean="0"/>
              <a:t>lightbox</a:t>
            </a:r>
            <a:r>
              <a:rPr lang="pl-PL" dirty="0" smtClean="0"/>
              <a:t>. 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 smtClean="0"/>
              <a:t>jQuery</a:t>
            </a:r>
            <a:r>
              <a:rPr lang="pl-PL" dirty="0" smtClean="0"/>
              <a:t> pozwala w wygodny i zrozumiały sposób korzystać z następujących funkcjonalności:</a:t>
            </a:r>
          </a:p>
          <a:p>
            <a:r>
              <a:rPr lang="pl-PL" u="sng" dirty="0" smtClean="0"/>
              <a:t>selektory</a:t>
            </a:r>
            <a:r>
              <a:rPr lang="pl-PL" dirty="0" smtClean="0"/>
              <a:t> – umożliwiają wybranie dowolnego podzbioru węzłów modelu DOM</a:t>
            </a:r>
          </a:p>
          <a:p>
            <a:r>
              <a:rPr lang="pl-PL" u="sng" dirty="0" smtClean="0"/>
              <a:t>atrybuty</a:t>
            </a:r>
            <a:r>
              <a:rPr lang="pl-PL" dirty="0" smtClean="0"/>
              <a:t> – </a:t>
            </a:r>
            <a:r>
              <a:rPr lang="pl-PL" dirty="0" err="1" smtClean="0"/>
              <a:t>jQuery</a:t>
            </a:r>
            <a:r>
              <a:rPr lang="pl-PL" dirty="0" smtClean="0"/>
              <a:t> pozwala przetwarzać atrybuty węzłów dokumentu</a:t>
            </a:r>
          </a:p>
          <a:p>
            <a:r>
              <a:rPr lang="pl-PL" dirty="0" smtClean="0"/>
              <a:t>rozbudowana </a:t>
            </a:r>
            <a:r>
              <a:rPr lang="pl-PL" dirty="0" smtClean="0"/>
              <a:t>obsługa zdarzeń, </a:t>
            </a:r>
            <a:r>
              <a:rPr lang="pl-PL" u="sng" dirty="0" smtClean="0"/>
              <a:t>możliwość definiowania własnych</a:t>
            </a:r>
          </a:p>
          <a:p>
            <a:r>
              <a:rPr lang="pl-PL" u="sng" dirty="0" smtClean="0"/>
              <a:t>efekty </a:t>
            </a:r>
            <a:r>
              <a:rPr lang="pl-PL" dirty="0" smtClean="0"/>
              <a:t>– animacje</a:t>
            </a:r>
          </a:p>
          <a:p>
            <a:r>
              <a:rPr lang="pl-PL" u="sng" dirty="0" smtClean="0"/>
              <a:t>AJAX </a:t>
            </a:r>
            <a:r>
              <a:rPr lang="pl-PL" dirty="0" smtClean="0"/>
              <a:t>– prosty interfejs realizujący asynchroniczne zapytania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0" dirty="0" smtClean="0"/>
              <a:t>Funkcjonalność</a:t>
            </a:r>
            <a:br>
              <a:rPr lang="pl-PL" b="0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Należy dołączyć jej plik do naszej strony. Możemy albo ściągnąć plik z biblioteką na dysk, albo odwołać się do wystawionej w necie wersji. Najlepiej skorzystać z serwera CDN </a:t>
            </a:r>
            <a:r>
              <a:rPr lang="pl-PL" dirty="0" err="1" smtClean="0"/>
              <a:t>jQuery</a:t>
            </a:r>
            <a:r>
              <a:rPr lang="pl-PL" dirty="0" smtClean="0"/>
              <a:t> (lub innego np. https://cdnjs.com/).</a:t>
            </a:r>
            <a:br>
              <a:rPr lang="pl-PL" dirty="0" smtClean="0"/>
            </a:br>
            <a:r>
              <a:rPr lang="pl-PL" dirty="0" smtClean="0"/>
              <a:t>Wystarczy wstawić taką ścieżkę przed nasze skrypty po czym można zaczynać tworzyć.</a:t>
            </a:r>
            <a:br>
              <a:rPr lang="pl-PL" dirty="0" smtClean="0"/>
            </a:br>
            <a:endParaRPr lang="pl-PL" dirty="0" smtClean="0"/>
          </a:p>
          <a:p>
            <a:endParaRPr lang="pl-PL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Rozpoczęcie pracy</a:t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$('#pierwszy').</a:t>
            </a:r>
            <a:r>
              <a:rPr lang="pl-PL" dirty="0" err="1" smtClean="0"/>
              <a:t>css</a:t>
            </a:r>
            <a:r>
              <a:rPr lang="pl-PL" dirty="0" smtClean="0"/>
              <a:t>({</a:t>
            </a:r>
            <a:r>
              <a:rPr lang="pl-PL" dirty="0" err="1" smtClean="0"/>
              <a:t>background</a:t>
            </a:r>
            <a:r>
              <a:rPr lang="pl-PL" dirty="0" smtClean="0"/>
              <a:t> : '</a:t>
            </a:r>
            <a:r>
              <a:rPr lang="pl-PL" dirty="0" err="1" smtClean="0"/>
              <a:t>blue</a:t>
            </a:r>
            <a:r>
              <a:rPr lang="pl-PL" dirty="0" smtClean="0"/>
              <a:t>'}).</a:t>
            </a:r>
            <a:r>
              <a:rPr lang="pl-PL" dirty="0" err="1" smtClean="0"/>
              <a:t>delay</a:t>
            </a:r>
            <a:r>
              <a:rPr lang="pl-PL" dirty="0" smtClean="0"/>
              <a:t>(2000).</a:t>
            </a:r>
            <a:r>
              <a:rPr lang="pl-PL" dirty="0" err="1" smtClean="0"/>
              <a:t>slideUp</a:t>
            </a:r>
            <a:r>
              <a:rPr lang="pl-PL" dirty="0" smtClean="0"/>
              <a:t>().</a:t>
            </a:r>
            <a:r>
              <a:rPr lang="pl-PL" dirty="0" err="1" smtClean="0"/>
              <a:t>delay</a:t>
            </a:r>
            <a:r>
              <a:rPr lang="pl-PL" dirty="0" smtClean="0"/>
              <a:t>(1000).</a:t>
            </a:r>
            <a:r>
              <a:rPr lang="pl-PL" dirty="0" err="1" smtClean="0"/>
              <a:t>fadeIn</a:t>
            </a:r>
            <a:r>
              <a:rPr lang="pl-PL" dirty="0" smtClean="0"/>
              <a:t>(1000); //wcale nie musisz wszystkiego pisać w jednej linii </a:t>
            </a:r>
          </a:p>
          <a:p>
            <a:endParaRPr lang="pl-PL" dirty="0" smtClean="0"/>
          </a:p>
          <a:p>
            <a:r>
              <a:rPr lang="pl-PL" dirty="0" smtClean="0"/>
              <a:t>$('#pierwszy')</a:t>
            </a:r>
          </a:p>
          <a:p>
            <a:r>
              <a:rPr lang="pl-PL" dirty="0" smtClean="0"/>
              <a:t> .</a:t>
            </a:r>
            <a:r>
              <a:rPr lang="pl-PL" dirty="0" err="1" smtClean="0"/>
              <a:t>css</a:t>
            </a:r>
            <a:r>
              <a:rPr lang="pl-PL" dirty="0" smtClean="0"/>
              <a:t>({ </a:t>
            </a:r>
            <a:r>
              <a:rPr lang="pl-PL" dirty="0" err="1" smtClean="0"/>
              <a:t>background</a:t>
            </a:r>
            <a:r>
              <a:rPr lang="pl-PL" dirty="0" smtClean="0"/>
              <a:t> : '</a:t>
            </a:r>
            <a:r>
              <a:rPr lang="pl-PL" dirty="0" err="1" smtClean="0"/>
              <a:t>blue</a:t>
            </a:r>
            <a:r>
              <a:rPr lang="pl-PL" dirty="0" smtClean="0"/>
              <a:t>' })</a:t>
            </a:r>
          </a:p>
          <a:p>
            <a:r>
              <a:rPr lang="pl-PL" dirty="0" smtClean="0"/>
              <a:t> .</a:t>
            </a:r>
            <a:r>
              <a:rPr lang="pl-PL" dirty="0" err="1" smtClean="0"/>
              <a:t>delay</a:t>
            </a:r>
            <a:r>
              <a:rPr lang="pl-PL" dirty="0" smtClean="0"/>
              <a:t>(2000)</a:t>
            </a:r>
          </a:p>
          <a:p>
            <a:r>
              <a:rPr lang="pl-PL" dirty="0" smtClean="0"/>
              <a:t> .</a:t>
            </a:r>
            <a:r>
              <a:rPr lang="pl-PL" dirty="0" err="1" smtClean="0"/>
              <a:t>slideUp</a:t>
            </a:r>
            <a:r>
              <a:rPr lang="pl-PL" dirty="0" smtClean="0"/>
              <a:t>() //zwijanie do góry</a:t>
            </a:r>
          </a:p>
          <a:p>
            <a:r>
              <a:rPr lang="pl-PL" dirty="0" smtClean="0"/>
              <a:t> .</a:t>
            </a:r>
            <a:r>
              <a:rPr lang="pl-PL" dirty="0" err="1" smtClean="0"/>
              <a:t>delay</a:t>
            </a:r>
            <a:r>
              <a:rPr lang="pl-PL" dirty="0" smtClean="0"/>
              <a:t>(1000) </a:t>
            </a:r>
          </a:p>
          <a:p>
            <a:r>
              <a:rPr lang="pl-PL" dirty="0" smtClean="0"/>
              <a:t>.</a:t>
            </a:r>
            <a:r>
              <a:rPr lang="pl-PL" dirty="0" err="1" smtClean="0"/>
              <a:t>fadeIn</a:t>
            </a:r>
            <a:r>
              <a:rPr lang="pl-PL" dirty="0" smtClean="0"/>
              <a:t>(1000); //pojawianie się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Znak $ i składnia łańcuchowa</a:t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&lt;</a:t>
            </a:r>
            <a:r>
              <a:rPr lang="pl-PL" dirty="0" err="1" smtClean="0"/>
              <a:t>script</a:t>
            </a:r>
            <a:r>
              <a:rPr lang="pl-PL" dirty="0" smtClean="0"/>
              <a:t> </a:t>
            </a:r>
            <a:r>
              <a:rPr lang="pl-PL" dirty="0" err="1" smtClean="0"/>
              <a:t>src="https</a:t>
            </a:r>
            <a:r>
              <a:rPr lang="pl-PL" dirty="0" smtClean="0"/>
              <a:t>://</a:t>
            </a:r>
            <a:r>
              <a:rPr lang="pl-PL" dirty="0" err="1" smtClean="0"/>
              <a:t>ajax.googleapis.com</a:t>
            </a:r>
            <a:r>
              <a:rPr lang="pl-PL" dirty="0" smtClean="0"/>
              <a:t>/</a:t>
            </a:r>
            <a:r>
              <a:rPr lang="pl-PL" dirty="0" err="1" smtClean="0"/>
              <a:t>ajax</a:t>
            </a:r>
            <a:r>
              <a:rPr lang="pl-PL" dirty="0" smtClean="0"/>
              <a:t>/</a:t>
            </a:r>
            <a:r>
              <a:rPr lang="pl-PL" dirty="0" err="1" smtClean="0"/>
              <a:t>libs</a:t>
            </a:r>
            <a:r>
              <a:rPr lang="pl-PL" dirty="0" smtClean="0"/>
              <a:t>/</a:t>
            </a:r>
            <a:r>
              <a:rPr lang="pl-PL" dirty="0" err="1" smtClean="0"/>
              <a:t>jquery</a:t>
            </a:r>
            <a:r>
              <a:rPr lang="pl-PL" dirty="0" smtClean="0"/>
              <a:t>/3.4.1/</a:t>
            </a:r>
            <a:r>
              <a:rPr lang="pl-PL" dirty="0" err="1" smtClean="0"/>
              <a:t>jquery.min.js</a:t>
            </a:r>
            <a:r>
              <a:rPr lang="pl-PL" dirty="0" smtClean="0"/>
              <a:t>"&gt;&lt;/</a:t>
            </a:r>
            <a:r>
              <a:rPr lang="pl-PL" dirty="0" err="1" smtClean="0"/>
              <a:t>script</a:t>
            </a:r>
            <a:r>
              <a:rPr lang="pl-PL" dirty="0" smtClean="0"/>
              <a:t>&gt;</a:t>
            </a:r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Metoda </a:t>
            </a:r>
            <a:r>
              <a:rPr lang="pl-PL" dirty="0" err="1" smtClean="0"/>
              <a:t>animate</a:t>
            </a:r>
            <a:r>
              <a:rPr lang="pl-PL" dirty="0" smtClean="0"/>
              <a:t>();</a:t>
            </a:r>
            <a:endParaRPr lang="pl-PL" dirty="0" smtClean="0"/>
          </a:p>
          <a:p>
            <a:r>
              <a:rPr lang="pl-PL" b="1" dirty="0" err="1" smtClean="0"/>
              <a:t>animate</a:t>
            </a:r>
            <a:r>
              <a:rPr lang="pl-PL" b="1" dirty="0" smtClean="0"/>
              <a:t>(</a:t>
            </a:r>
            <a:r>
              <a:rPr lang="pl-PL" b="1" dirty="0" err="1" smtClean="0"/>
              <a:t>properties</a:t>
            </a:r>
            <a:r>
              <a:rPr lang="pl-PL" b="1" dirty="0" smtClean="0"/>
              <a:t>, time*, </a:t>
            </a:r>
            <a:r>
              <a:rPr lang="pl-PL" b="1" dirty="0" err="1" smtClean="0"/>
              <a:t>ease</a:t>
            </a:r>
            <a:r>
              <a:rPr lang="pl-PL" b="1" dirty="0" smtClean="0"/>
              <a:t>*)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jQuery</a:t>
            </a:r>
            <a:r>
              <a:rPr lang="pl-PL" dirty="0" smtClean="0"/>
              <a:t> – animacje - biblioteka</a:t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&lt;button type="button" class="button" id="</a:t>
            </a:r>
            <a:r>
              <a:rPr lang="en-US" dirty="0" err="1" smtClean="0"/>
              <a:t>testAnim</a:t>
            </a:r>
            <a:r>
              <a:rPr lang="en-US" dirty="0" smtClean="0"/>
              <a:t>"&gt;</a:t>
            </a:r>
            <a:r>
              <a:rPr lang="en-US" dirty="0" err="1" smtClean="0"/>
              <a:t>Animuj</a:t>
            </a:r>
            <a:r>
              <a:rPr lang="en-US" dirty="0" smtClean="0"/>
              <a:t>&lt;/button&gt; </a:t>
            </a:r>
            <a:endParaRPr lang="pl-PL" dirty="0" smtClean="0"/>
          </a:p>
          <a:p>
            <a:r>
              <a:rPr lang="en-US" dirty="0" smtClean="0"/>
              <a:t>&lt;div id="</a:t>
            </a:r>
            <a:r>
              <a:rPr lang="en-US" dirty="0" err="1" smtClean="0"/>
              <a:t>testAnimBlock</a:t>
            </a:r>
            <a:r>
              <a:rPr lang="en-US" dirty="0" smtClean="0"/>
              <a:t>" class="test-block"&gt;DIV&lt;/div&gt;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$("#testAnim1").on('</a:t>
            </a:r>
            <a:r>
              <a:rPr lang="pl-PL" dirty="0" err="1" smtClean="0"/>
              <a:t>click</a:t>
            </a:r>
            <a:r>
              <a:rPr lang="pl-PL" dirty="0" smtClean="0"/>
              <a:t>', </a:t>
            </a:r>
            <a:r>
              <a:rPr lang="pl-PL" dirty="0" err="1" smtClean="0"/>
              <a:t>function</a:t>
            </a:r>
            <a:r>
              <a:rPr lang="pl-PL" dirty="0" smtClean="0"/>
              <a:t>(){ $(</a:t>
            </a:r>
            <a:r>
              <a:rPr lang="pl-PL" dirty="0" err="1" smtClean="0"/>
              <a:t>this</a:t>
            </a:r>
            <a:r>
              <a:rPr lang="pl-PL" dirty="0" smtClean="0"/>
              <a:t>).</a:t>
            </a:r>
            <a:r>
              <a:rPr lang="pl-PL" dirty="0" err="1" smtClean="0"/>
              <a:t>animate</a:t>
            </a:r>
            <a:r>
              <a:rPr lang="pl-PL" dirty="0" smtClean="0"/>
              <a:t>({ </a:t>
            </a:r>
          </a:p>
          <a:p>
            <a:r>
              <a:rPr lang="pl-PL" dirty="0" err="1" smtClean="0"/>
              <a:t>width</a:t>
            </a:r>
            <a:r>
              <a:rPr lang="pl-PL" dirty="0" smtClean="0"/>
              <a:t>: "500px", </a:t>
            </a:r>
          </a:p>
          <a:p>
            <a:r>
              <a:rPr lang="pl-PL" dirty="0" err="1" smtClean="0"/>
              <a:t>opacity</a:t>
            </a:r>
            <a:r>
              <a:rPr lang="pl-PL" dirty="0" smtClean="0"/>
              <a:t>: 0.4, </a:t>
            </a:r>
          </a:p>
          <a:p>
            <a:r>
              <a:rPr lang="pl-PL" dirty="0" err="1" smtClean="0"/>
              <a:t>fontSize</a:t>
            </a:r>
            <a:r>
              <a:rPr lang="pl-PL" dirty="0" smtClean="0"/>
              <a:t>: "3em", </a:t>
            </a:r>
          </a:p>
          <a:p>
            <a:r>
              <a:rPr lang="pl-PL" dirty="0" err="1" smtClean="0"/>
              <a:t>borderWidth</a:t>
            </a:r>
            <a:r>
              <a:rPr lang="pl-PL" dirty="0" smtClean="0"/>
              <a:t>: "10px" },</a:t>
            </a:r>
          </a:p>
          <a:p>
            <a:r>
              <a:rPr lang="pl-PL" dirty="0" smtClean="0"/>
              <a:t> 1500); });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zamiana Diva lub </a:t>
            </a:r>
            <a:r>
              <a:rPr lang="pl-PL" dirty="0" err="1" smtClean="0"/>
              <a:t>Buttona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Parametr </a:t>
            </a:r>
            <a:r>
              <a:rPr lang="pl-PL" b="1" dirty="0" err="1" smtClean="0"/>
              <a:t>ease</a:t>
            </a:r>
            <a:r>
              <a:rPr lang="pl-PL" dirty="0" smtClean="0"/>
              <a:t> określa przebieg animacji.</a:t>
            </a:r>
          </a:p>
          <a:p>
            <a:endParaRPr lang="pl-PL" dirty="0" smtClean="0"/>
          </a:p>
          <a:p>
            <a:r>
              <a:rPr lang="pl-PL" dirty="0" smtClean="0"/>
              <a:t>$("#testAnim2").on('</a:t>
            </a:r>
            <a:r>
              <a:rPr lang="pl-PL" dirty="0" err="1" smtClean="0"/>
              <a:t>click</a:t>
            </a:r>
            <a:r>
              <a:rPr lang="pl-PL" dirty="0" smtClean="0"/>
              <a:t>', </a:t>
            </a:r>
            <a:r>
              <a:rPr lang="pl-PL" dirty="0" err="1" smtClean="0"/>
              <a:t>function</a:t>
            </a:r>
            <a:r>
              <a:rPr lang="pl-PL" dirty="0" smtClean="0"/>
              <a:t>(){ $(</a:t>
            </a:r>
            <a:r>
              <a:rPr lang="pl-PL" dirty="0" err="1" smtClean="0"/>
              <a:t>this</a:t>
            </a:r>
            <a:r>
              <a:rPr lang="pl-PL" dirty="0" smtClean="0"/>
              <a:t>).</a:t>
            </a:r>
            <a:r>
              <a:rPr lang="pl-PL" dirty="0" err="1" smtClean="0"/>
              <a:t>animate</a:t>
            </a:r>
            <a:r>
              <a:rPr lang="pl-PL" dirty="0" smtClean="0"/>
              <a:t>({ height:200,</a:t>
            </a:r>
          </a:p>
          <a:p>
            <a:r>
              <a:rPr lang="pl-PL" dirty="0" smtClean="0"/>
              <a:t> width:400,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opacity</a:t>
            </a:r>
            <a:r>
              <a:rPr lang="pl-PL" dirty="0" smtClean="0"/>
              <a:t>: 0.5 },</a:t>
            </a:r>
          </a:p>
          <a:p>
            <a:r>
              <a:rPr lang="pl-PL" dirty="0" smtClean="0"/>
              <a:t> { </a:t>
            </a:r>
            <a:r>
              <a:rPr lang="pl-PL" dirty="0" err="1" smtClean="0"/>
              <a:t>duration</a:t>
            </a:r>
            <a:r>
              <a:rPr lang="pl-PL" dirty="0" smtClean="0"/>
              <a:t>: 1000, //czas animacji </a:t>
            </a:r>
          </a:p>
          <a:p>
            <a:r>
              <a:rPr lang="pl-PL" dirty="0" err="1" smtClean="0"/>
              <a:t>ease</a:t>
            </a:r>
            <a:r>
              <a:rPr lang="pl-PL" dirty="0" smtClean="0"/>
              <a:t>: '</a:t>
            </a:r>
            <a:r>
              <a:rPr lang="pl-PL" dirty="0" err="1" smtClean="0"/>
              <a:t>linear</a:t>
            </a:r>
            <a:r>
              <a:rPr lang="pl-PL" dirty="0" smtClean="0"/>
              <a:t>', //typ animacji </a:t>
            </a:r>
          </a:p>
          <a:p>
            <a:r>
              <a:rPr lang="pl-PL" dirty="0" err="1" smtClean="0"/>
              <a:t>complete</a:t>
            </a:r>
            <a:r>
              <a:rPr lang="pl-PL" dirty="0" smtClean="0"/>
              <a:t>: </a:t>
            </a:r>
            <a:r>
              <a:rPr lang="pl-PL" dirty="0" err="1" smtClean="0"/>
              <a:t>function</a:t>
            </a:r>
            <a:r>
              <a:rPr lang="pl-PL" dirty="0" smtClean="0"/>
              <a:t>() { //funkcja zwrotna alert("koniec animacji"); </a:t>
            </a:r>
          </a:p>
          <a:p>
            <a:r>
              <a:rPr lang="pl-PL" dirty="0" smtClean="0"/>
              <a:t>}</a:t>
            </a:r>
          </a:p>
          <a:p>
            <a:r>
              <a:rPr lang="pl-PL" dirty="0" smtClean="0"/>
              <a:t> } ); });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 </a:t>
            </a:r>
            <a:r>
              <a:rPr lang="pl-PL" dirty="0" err="1" smtClean="0"/>
              <a:t>ease</a:t>
            </a:r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3711</TotalTime>
  <Words>557</Words>
  <Application>Microsoft Office PowerPoint</Application>
  <PresentationFormat>Pokaz na ekranie (4:3)</PresentationFormat>
  <Paragraphs>81</Paragraphs>
  <Slides>19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0" baseType="lpstr">
      <vt:lpstr>Hol</vt:lpstr>
      <vt:lpstr>jQuery</vt:lpstr>
      <vt:lpstr>Slajd 2</vt:lpstr>
      <vt:lpstr>Slajd 3</vt:lpstr>
      <vt:lpstr>Funkcjonalność </vt:lpstr>
      <vt:lpstr>Rozpoczęcie pracy </vt:lpstr>
      <vt:lpstr>Znak $ i składnia łańcuchowa </vt:lpstr>
      <vt:lpstr>jQuery – animacje - biblioteka </vt:lpstr>
      <vt:lpstr>zamiana Diva lub Buttona</vt:lpstr>
      <vt:lpstr> ease</vt:lpstr>
      <vt:lpstr>Inne opcje dla wartości </vt:lpstr>
      <vt:lpstr>Slajd 11</vt:lpstr>
      <vt:lpstr>jQuery - Ajax </vt:lpstr>
      <vt:lpstr>Co to JSON? </vt:lpstr>
      <vt:lpstr>Przykład zastosowania</vt:lpstr>
      <vt:lpstr>$.ajax</vt:lpstr>
      <vt:lpstr>Slajd 16</vt:lpstr>
      <vt:lpstr>przykład pobierania danych </vt:lpstr>
      <vt:lpstr>Slajd 18</vt:lpstr>
      <vt:lpstr>Slajd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SPLuban</dc:creator>
  <cp:lastModifiedBy>Użytkownik</cp:lastModifiedBy>
  <cp:revision>34</cp:revision>
  <dcterms:created xsi:type="dcterms:W3CDTF">2019-05-14T18:57:44Z</dcterms:created>
  <dcterms:modified xsi:type="dcterms:W3CDTF">2021-05-20T19:34:27Z</dcterms:modified>
</cp:coreProperties>
</file>