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75" r:id="rId7"/>
    <p:sldId id="261" r:id="rId8"/>
    <p:sldId id="262" r:id="rId9"/>
    <p:sldId id="263" r:id="rId10"/>
    <p:sldId id="264" r:id="rId11"/>
    <p:sldId id="265" r:id="rId12"/>
    <p:sldId id="266" r:id="rId13"/>
    <p:sldId id="270" r:id="rId14"/>
    <p:sldId id="271" r:id="rId15"/>
    <p:sldId id="314" r:id="rId16"/>
    <p:sldId id="306" r:id="rId17"/>
    <p:sldId id="267" r:id="rId18"/>
    <p:sldId id="268" r:id="rId19"/>
    <p:sldId id="272" r:id="rId20"/>
    <p:sldId id="273" r:id="rId21"/>
    <p:sldId id="274" r:id="rId22"/>
    <p:sldId id="315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276" r:id="rId31"/>
    <p:sldId id="277" r:id="rId32"/>
    <p:sldId id="278" r:id="rId33"/>
    <p:sldId id="279" r:id="rId34"/>
    <p:sldId id="280" r:id="rId35"/>
    <p:sldId id="281" r:id="rId36"/>
    <p:sldId id="282" r:id="rId37"/>
    <p:sldId id="283" r:id="rId38"/>
    <p:sldId id="284" r:id="rId39"/>
    <p:sldId id="286" r:id="rId40"/>
    <p:sldId id="287" r:id="rId41"/>
    <p:sldId id="285" r:id="rId42"/>
    <p:sldId id="288" r:id="rId43"/>
    <p:sldId id="289" r:id="rId44"/>
    <p:sldId id="290" r:id="rId45"/>
    <p:sldId id="291" r:id="rId46"/>
    <p:sldId id="292" r:id="rId47"/>
    <p:sldId id="293" r:id="rId48"/>
    <p:sldId id="294" r:id="rId49"/>
    <p:sldId id="295" r:id="rId50"/>
    <p:sldId id="296" r:id="rId51"/>
    <p:sldId id="297" r:id="rId52"/>
    <p:sldId id="298" r:id="rId53"/>
    <p:sldId id="299" r:id="rId54"/>
    <p:sldId id="300" r:id="rId55"/>
    <p:sldId id="301" r:id="rId56"/>
    <p:sldId id="302" r:id="rId57"/>
    <p:sldId id="303" r:id="rId58"/>
    <p:sldId id="304" r:id="rId59"/>
    <p:sldId id="305" r:id="rId60"/>
  </p:sldIdLst>
  <p:sldSz cx="9144000" cy="6858000" type="screen4x3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30" autoAdjust="0"/>
    <p:restoredTop sz="94723" autoAdjust="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ytuł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9" name="Podtytuł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l-PL" smtClean="0"/>
              <a:t>Kliknij, aby edytować styl wzorca podtytułu</a:t>
            </a:r>
            <a:endParaRPr kumimoji="0" lang="en-US"/>
          </a:p>
        </p:txBody>
      </p:sp>
      <p:sp>
        <p:nvSpPr>
          <p:cNvPr id="28" name="Symbol zastępczy daty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4B8CCD-55C7-4F7C-BE9B-6836517CE990}" type="datetimeFigureOut">
              <a:rPr lang="pl-PL" smtClean="0"/>
              <a:t>27.12.2024</a:t>
            </a:fld>
            <a:endParaRPr lang="pl-PL"/>
          </a:p>
        </p:txBody>
      </p:sp>
      <p:sp>
        <p:nvSpPr>
          <p:cNvPr id="17" name="Symbol zastępczy stopki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l-PL"/>
          </a:p>
        </p:txBody>
      </p:sp>
      <p:sp>
        <p:nvSpPr>
          <p:cNvPr id="29" name="Symbol zastępczy numeru slajdu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854F8D8B-7947-41A0-A32D-5B3D9588CAB7}" type="slidenum">
              <a:rPr lang="pl-PL" smtClean="0"/>
              <a:t>‹#›</a:t>
            </a:fld>
            <a:endParaRPr lang="pl-PL"/>
          </a:p>
        </p:txBody>
      </p:sp>
      <p:sp>
        <p:nvSpPr>
          <p:cNvPr id="21" name="Prostokąt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Prostokąt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Prostokąt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Prostokąt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8CCD-55C7-4F7C-BE9B-6836517CE990}" type="datetimeFigureOut">
              <a:rPr lang="pl-PL" smtClean="0"/>
              <a:t>27.12.2024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8D8B-7947-41A0-A32D-5B3D9588CAB7}" type="slidenum">
              <a:rPr lang="pl-PL" smtClean="0"/>
              <a:t>‹#›</a:t>
            </a:fld>
            <a:endParaRPr lang="pl-P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8CCD-55C7-4F7C-BE9B-6836517CE990}" type="datetimeFigureOut">
              <a:rPr lang="pl-PL" smtClean="0"/>
              <a:t>27.12.2024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8D8B-7947-41A0-A32D-5B3D9588CAB7}" type="slidenum">
              <a:rPr lang="pl-PL" smtClean="0"/>
              <a:t>‹#›</a:t>
            </a:fld>
            <a:endParaRPr lang="pl-PL"/>
          </a:p>
        </p:txBody>
      </p:sp>
      <p:sp>
        <p:nvSpPr>
          <p:cNvPr id="7" name="Łącznik prosty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ójkąt równoramienny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Łącznik prosty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8CCD-55C7-4F7C-BE9B-6836517CE990}" type="datetimeFigureOut">
              <a:rPr lang="pl-PL" smtClean="0"/>
              <a:t>27.12.2024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8D8B-7947-41A0-A32D-5B3D9588CAB7}" type="slidenum">
              <a:rPr lang="pl-PL" smtClean="0"/>
              <a:t>‹#›</a:t>
            </a:fld>
            <a:endParaRPr lang="pl-PL"/>
          </a:p>
        </p:txBody>
      </p:sp>
      <p:sp>
        <p:nvSpPr>
          <p:cNvPr id="8" name="Symbol zastępczy zawartości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Nagłówek sekcj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C4B8CCD-55C7-4F7C-BE9B-6836517CE990}" type="datetimeFigureOut">
              <a:rPr lang="pl-PL" smtClean="0"/>
              <a:t>27.12.2024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854F8D8B-7947-41A0-A32D-5B3D9588CAB7}" type="slidenum">
              <a:rPr lang="pl-PL" smtClean="0"/>
              <a:t>‹#›</a:t>
            </a:fld>
            <a:endParaRPr lang="pl-PL"/>
          </a:p>
        </p:txBody>
      </p:sp>
      <p:sp>
        <p:nvSpPr>
          <p:cNvPr id="7" name="Prostokąt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Prostokąt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8CCD-55C7-4F7C-BE9B-6836517CE990}" type="datetimeFigureOut">
              <a:rPr lang="pl-PL" smtClean="0"/>
              <a:t>27.12.2024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8D8B-7947-41A0-A32D-5B3D9588CAB7}" type="slidenum">
              <a:rPr lang="pl-PL" smtClean="0"/>
              <a:t>‹#›</a:t>
            </a:fld>
            <a:endParaRPr lang="pl-PL"/>
          </a:p>
        </p:txBody>
      </p:sp>
      <p:sp>
        <p:nvSpPr>
          <p:cNvPr id="9" name="Symbol zastępczy zawartości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8CCD-55C7-4F7C-BE9B-6836517CE990}" type="datetimeFigureOut">
              <a:rPr lang="pl-PL" smtClean="0"/>
              <a:t>27.12.2024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8D8B-7947-41A0-A32D-5B3D9588CAB7}" type="slidenum">
              <a:rPr lang="pl-PL" smtClean="0"/>
              <a:t>‹#›</a:t>
            </a:fld>
            <a:endParaRPr lang="pl-PL"/>
          </a:p>
        </p:txBody>
      </p:sp>
      <p:sp>
        <p:nvSpPr>
          <p:cNvPr id="11" name="Symbol zastępczy zawartości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  <p:sp>
        <p:nvSpPr>
          <p:cNvPr id="13" name="Symbol zastępczy zawartości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8CCD-55C7-4F7C-BE9B-6836517CE990}" type="datetimeFigureOut">
              <a:rPr lang="pl-PL" smtClean="0"/>
              <a:t>27.12.2024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8D8B-7947-41A0-A32D-5B3D9588CAB7}" type="slidenum">
              <a:rPr lang="pl-PL" smtClean="0"/>
              <a:t>‹#›</a:t>
            </a:fld>
            <a:endParaRPr lang="pl-PL"/>
          </a:p>
        </p:txBody>
      </p:sp>
      <p:sp>
        <p:nvSpPr>
          <p:cNvPr id="6" name="Trójkąt równoramienny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8CCD-55C7-4F7C-BE9B-6836517CE990}" type="datetimeFigureOut">
              <a:rPr lang="pl-PL" smtClean="0"/>
              <a:t>27.12.2024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8D8B-7947-41A0-A32D-5B3D9588CAB7}" type="slidenum">
              <a:rPr lang="pl-PL" smtClean="0"/>
              <a:t>‹#›</a:t>
            </a:fld>
            <a:endParaRPr lang="pl-PL"/>
          </a:p>
        </p:txBody>
      </p:sp>
      <p:sp>
        <p:nvSpPr>
          <p:cNvPr id="5" name="Łącznik prosty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ójkąt równoramienny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8CCD-55C7-4F7C-BE9B-6836517CE990}" type="datetimeFigureOut">
              <a:rPr lang="pl-PL" smtClean="0"/>
              <a:t>27.12.2024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8D8B-7947-41A0-A32D-5B3D9588CAB7}" type="slidenum">
              <a:rPr lang="pl-PL" smtClean="0"/>
              <a:t>‹#›</a:t>
            </a:fld>
            <a:endParaRPr lang="pl-PL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Łącznik prosty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ójkąt równoramienny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ymbol zastępczy zawartości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l-PL" smtClean="0"/>
              <a:t>Kliknij, aby edytować style wzorca tekstu</a:t>
            </a:r>
          </a:p>
          <a:p>
            <a:pPr lvl="1" eaLnBrk="1" latinLnBrk="0" hangingPunct="1"/>
            <a:r>
              <a:rPr lang="pl-PL" smtClean="0"/>
              <a:t>Drugi poziom</a:t>
            </a:r>
          </a:p>
          <a:p>
            <a:pPr lvl="2" eaLnBrk="1" latinLnBrk="0" hangingPunct="1"/>
            <a:r>
              <a:rPr lang="pl-PL" smtClean="0"/>
              <a:t>Trzeci poziom</a:t>
            </a:r>
          </a:p>
          <a:p>
            <a:pPr lvl="3" eaLnBrk="1" latinLnBrk="0" hangingPunct="1"/>
            <a:r>
              <a:rPr lang="pl-PL" smtClean="0"/>
              <a:t>Czwarty poziom</a:t>
            </a:r>
          </a:p>
          <a:p>
            <a:pPr lvl="4" eaLnBrk="1" latinLnBrk="0" hangingPunct="1"/>
            <a:r>
              <a:rPr lang="pl-PL" smtClean="0"/>
              <a:t>Piąty poziom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az z podpisem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l-PL" smtClean="0"/>
              <a:t>Kliknij ikonę, aby dodać obraz</a:t>
            </a:r>
            <a:endParaRPr kumimoji="0" lang="en-US" dirty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B8CCD-55C7-4F7C-BE9B-6836517CE990}" type="datetimeFigureOut">
              <a:rPr lang="pl-PL" smtClean="0"/>
              <a:t>27.12.2024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4F8D8B-7947-41A0-A32D-5B3D9588CAB7}" type="slidenum">
              <a:rPr lang="pl-PL" smtClean="0"/>
              <a:t>‹#›</a:t>
            </a:fld>
            <a:endParaRPr lang="pl-PL"/>
          </a:p>
        </p:txBody>
      </p:sp>
      <p:sp>
        <p:nvSpPr>
          <p:cNvPr id="8" name="Łącznik prosty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ójkąt równoramienny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Prostokąt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ymbol zastępczy tytułu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l-PL" smtClean="0"/>
              <a:t>Kliknij, aby edytować styl</a:t>
            </a:r>
            <a:endParaRPr kumimoji="0" lang="en-US"/>
          </a:p>
        </p:txBody>
      </p:sp>
      <p:sp>
        <p:nvSpPr>
          <p:cNvPr id="13" name="Symbol zastępczy tekstu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l-PL" smtClean="0"/>
              <a:t>Kliknij, aby edytować style wzorca tekstu</a:t>
            </a:r>
          </a:p>
          <a:p>
            <a:pPr lvl="1" eaLnBrk="1" latinLnBrk="0" hangingPunct="1"/>
            <a:r>
              <a:rPr kumimoji="0" lang="pl-PL" smtClean="0"/>
              <a:t>Drugi poziom</a:t>
            </a:r>
          </a:p>
          <a:p>
            <a:pPr lvl="2" eaLnBrk="1" latinLnBrk="0" hangingPunct="1"/>
            <a:r>
              <a:rPr kumimoji="0" lang="pl-PL" smtClean="0"/>
              <a:t>Trzeci poziom</a:t>
            </a:r>
          </a:p>
          <a:p>
            <a:pPr lvl="3" eaLnBrk="1" latinLnBrk="0" hangingPunct="1"/>
            <a:r>
              <a:rPr kumimoji="0" lang="pl-PL" smtClean="0"/>
              <a:t>Czwarty poziom</a:t>
            </a:r>
          </a:p>
          <a:p>
            <a:pPr lvl="4" eaLnBrk="1" latinLnBrk="0" hangingPunct="1"/>
            <a:r>
              <a:rPr kumimoji="0" lang="pl-PL" smtClean="0"/>
              <a:t>Piąty poziom</a:t>
            </a:r>
            <a:endParaRPr kumimoji="0" lang="en-US"/>
          </a:p>
        </p:txBody>
      </p:sp>
      <p:sp>
        <p:nvSpPr>
          <p:cNvPr id="14" name="Symbol zastępczy daty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4B8CCD-55C7-4F7C-BE9B-6836517CE990}" type="datetimeFigureOut">
              <a:rPr lang="pl-PL" smtClean="0"/>
              <a:t>27.12.2024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l-PL"/>
          </a:p>
        </p:txBody>
      </p:sp>
      <p:sp>
        <p:nvSpPr>
          <p:cNvPr id="23" name="Symbol zastępczy numeru slajdu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854F8D8B-7947-41A0-A32D-5B3D9588CAB7}" type="slidenum">
              <a:rPr lang="pl-PL" smtClean="0"/>
              <a:t>‹#›</a:t>
            </a:fld>
            <a:endParaRPr lang="pl-PL"/>
          </a:p>
        </p:txBody>
      </p:sp>
      <p:sp>
        <p:nvSpPr>
          <p:cNvPr id="28" name="Łącznik prosty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Łącznik prosty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ójkąt równoramienny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Wprowadzenie do Babel i </a:t>
            </a:r>
            <a:r>
              <a:rPr lang="pl-PL" dirty="0" err="1" smtClean="0"/>
              <a:t>Webpack</a:t>
            </a:r>
            <a:r>
              <a:rPr lang="pl-PL" dirty="0" smtClean="0"/>
              <a:t> </a:t>
            </a:r>
            <a:endParaRPr lang="pl-PL" dirty="0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smtClean="0"/>
              <a:t>Dr Sławomir Radomski</a:t>
            </a:r>
            <a:endParaRPr lang="pl-PL" dirty="0"/>
          </a:p>
        </p:txBody>
      </p:sp>
      <p:pic>
        <p:nvPicPr>
          <p:cNvPr id="63490" name="Picture 2" descr="Babel (transpilator) – Wikipedia, wolna encykloped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500042"/>
            <a:ext cx="3925164" cy="1785950"/>
          </a:xfrm>
          <a:prstGeom prst="rect">
            <a:avLst/>
          </a:prstGeom>
          <a:noFill/>
        </p:spPr>
      </p:pic>
      <p:pic>
        <p:nvPicPr>
          <p:cNvPr id="63492" name="Picture 4" descr="Webpack - Wikipedia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628" y="714356"/>
            <a:ext cx="3429000" cy="1333501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Konfiguracja Babel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smtClean="0"/>
              <a:t>Tworzenie pliku konfiguracyjnego .</a:t>
            </a:r>
            <a:r>
              <a:rPr lang="pl-PL" b="1" dirty="0" err="1" smtClean="0"/>
              <a:t>babelrc</a:t>
            </a:r>
            <a:r>
              <a:rPr lang="pl-PL" dirty="0" smtClean="0"/>
              <a:t>:</a:t>
            </a:r>
          </a:p>
          <a:p>
            <a:r>
              <a:rPr lang="pl-PL" dirty="0" smtClean="0"/>
              <a:t>Po instalacji Babel i potrzebnych </a:t>
            </a:r>
            <a:r>
              <a:rPr lang="pl-PL" dirty="0" err="1" smtClean="0"/>
              <a:t>presetów</a:t>
            </a:r>
            <a:r>
              <a:rPr lang="pl-PL" dirty="0" smtClean="0"/>
              <a:t>, można stworzyć plik konfiguracyjny .</a:t>
            </a:r>
            <a:r>
              <a:rPr lang="pl-PL" dirty="0" err="1" smtClean="0"/>
              <a:t>babelrc</a:t>
            </a:r>
            <a:r>
              <a:rPr lang="pl-PL" dirty="0" smtClean="0"/>
              <a:t> w głównym katalogu projektu.</a:t>
            </a:r>
          </a:p>
          <a:p>
            <a:r>
              <a:rPr lang="pl-PL" dirty="0" smtClean="0"/>
              <a:t>Plik .</a:t>
            </a:r>
            <a:r>
              <a:rPr lang="pl-PL" dirty="0" err="1" smtClean="0"/>
              <a:t>babelrc</a:t>
            </a:r>
            <a:r>
              <a:rPr lang="pl-PL" dirty="0" smtClean="0"/>
              <a:t> pozwala na łatwe zarządzanie konfiguracją Babel.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l-PL" b="1" dirty="0" smtClean="0"/>
              <a:t>2. Przykładowa </a:t>
            </a:r>
            <a:r>
              <a:rPr lang="pl-PL" b="1" dirty="0" smtClean="0"/>
              <a:t>zawartość .</a:t>
            </a:r>
            <a:r>
              <a:rPr lang="pl-PL" b="1" dirty="0" err="1" smtClean="0"/>
              <a:t>babelrc</a:t>
            </a:r>
            <a:r>
              <a:rPr lang="pl-PL" dirty="0" smtClean="0"/>
              <a:t>:</a:t>
            </a:r>
          </a:p>
          <a:p>
            <a:r>
              <a:rPr lang="pl-PL" dirty="0" smtClean="0"/>
              <a:t>Aby skonfigurować Babel do pracy z najnowszymi standardami </a:t>
            </a:r>
            <a:r>
              <a:rPr lang="pl-PL" dirty="0" err="1" smtClean="0"/>
              <a:t>ECMAScript</a:t>
            </a:r>
            <a:r>
              <a:rPr lang="pl-PL" dirty="0" smtClean="0"/>
              <a:t> i JSX, można dodać następującą </a:t>
            </a:r>
            <a:r>
              <a:rPr lang="pl-PL" dirty="0" smtClean="0"/>
              <a:t>konfigurację:</a:t>
            </a:r>
          </a:p>
          <a:p>
            <a:r>
              <a:rPr lang="pl-PL" b="1" dirty="0" smtClean="0"/>
              <a:t> { </a:t>
            </a:r>
            <a:r>
              <a:rPr lang="pl-PL" b="1" dirty="0" smtClean="0"/>
              <a:t>"</a:t>
            </a:r>
            <a:r>
              <a:rPr lang="pl-PL" b="1" dirty="0" err="1" smtClean="0"/>
              <a:t>presets</a:t>
            </a:r>
            <a:r>
              <a:rPr lang="pl-PL" b="1" dirty="0" smtClean="0"/>
              <a:t>": </a:t>
            </a:r>
            <a:r>
              <a:rPr lang="pl-PL" b="1" dirty="0" err="1" smtClean="0"/>
              <a:t>["@ba</a:t>
            </a:r>
            <a:r>
              <a:rPr lang="pl-PL" b="1" dirty="0" smtClean="0"/>
              <a:t>bel/</a:t>
            </a:r>
            <a:r>
              <a:rPr lang="pl-PL" b="1" dirty="0" err="1" smtClean="0"/>
              <a:t>preset-env</a:t>
            </a:r>
            <a:r>
              <a:rPr lang="pl-PL" b="1" dirty="0" smtClean="0"/>
              <a:t>", </a:t>
            </a:r>
            <a:r>
              <a:rPr lang="pl-PL" b="1" dirty="0" err="1" smtClean="0"/>
              <a:t>"@babel</a:t>
            </a:r>
            <a:r>
              <a:rPr lang="pl-PL" b="1" dirty="0" smtClean="0"/>
              <a:t>/</a:t>
            </a:r>
            <a:r>
              <a:rPr lang="pl-PL" b="1" dirty="0" err="1" smtClean="0"/>
              <a:t>preset-react</a:t>
            </a:r>
            <a:r>
              <a:rPr lang="pl-PL" b="1" dirty="0" smtClean="0"/>
              <a:t>"] } </a:t>
            </a:r>
          </a:p>
          <a:p>
            <a:r>
              <a:rPr lang="pl-PL" dirty="0" smtClean="0"/>
              <a:t>W tej konfiguracji, </a:t>
            </a:r>
            <a:r>
              <a:rPr lang="pl-PL" dirty="0" err="1" smtClean="0"/>
              <a:t>@babe</a:t>
            </a:r>
            <a:r>
              <a:rPr lang="pl-PL" dirty="0" smtClean="0"/>
              <a:t>l/</a:t>
            </a:r>
            <a:r>
              <a:rPr lang="pl-PL" dirty="0" err="1" smtClean="0"/>
              <a:t>preset-env</a:t>
            </a:r>
            <a:r>
              <a:rPr lang="pl-PL" dirty="0" smtClean="0"/>
              <a:t> zajmuje się </a:t>
            </a:r>
            <a:r>
              <a:rPr lang="pl-PL" dirty="0" err="1" smtClean="0"/>
              <a:t>transpilacją</a:t>
            </a:r>
            <a:r>
              <a:rPr lang="pl-PL" dirty="0" smtClean="0"/>
              <a:t> nowoczesnego </a:t>
            </a:r>
            <a:r>
              <a:rPr lang="pl-PL" dirty="0" err="1" smtClean="0"/>
              <a:t>JavaScript</a:t>
            </a:r>
            <a:r>
              <a:rPr lang="pl-PL" dirty="0" smtClean="0"/>
              <a:t> do wersji kompatybilnych z większością przeglądarek.</a:t>
            </a:r>
          </a:p>
          <a:p>
            <a:r>
              <a:rPr lang="pl-PL" b="1" dirty="0" err="1" smtClean="0"/>
              <a:t>@babe</a:t>
            </a:r>
            <a:r>
              <a:rPr lang="pl-PL" b="1" dirty="0" smtClean="0"/>
              <a:t>l/</a:t>
            </a:r>
            <a:r>
              <a:rPr lang="pl-PL" b="1" dirty="0" err="1" smtClean="0"/>
              <a:t>preset-react</a:t>
            </a:r>
            <a:r>
              <a:rPr lang="pl-PL" b="1" dirty="0" smtClean="0"/>
              <a:t> </a:t>
            </a:r>
            <a:r>
              <a:rPr lang="pl-PL" dirty="0" smtClean="0"/>
              <a:t>umożliwia przetwarzanie składni JSX.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smtClean="0"/>
              <a:t>3. Zastosowanie </a:t>
            </a:r>
            <a:r>
              <a:rPr lang="pl-PL" b="1" dirty="0" smtClean="0"/>
              <a:t>w praktyce</a:t>
            </a:r>
          </a:p>
          <a:p>
            <a:r>
              <a:rPr lang="pl-PL" dirty="0" smtClean="0"/>
              <a:t>Po skonfigurowaniu, możesz dodać skrypt do </a:t>
            </a:r>
            <a:r>
              <a:rPr lang="pl-PL" dirty="0" err="1" smtClean="0"/>
              <a:t>package.json</a:t>
            </a:r>
            <a:r>
              <a:rPr lang="pl-PL" dirty="0" smtClean="0"/>
              <a:t> umożliwiający łatwe uruchamianie </a:t>
            </a:r>
            <a:r>
              <a:rPr lang="pl-PL" dirty="0" err="1" smtClean="0"/>
              <a:t>transpilacji</a:t>
            </a:r>
            <a:r>
              <a:rPr lang="pl-PL" dirty="0" smtClean="0"/>
              <a:t>:</a:t>
            </a:r>
            <a:endParaRPr lang="pl-PL" dirty="0" smtClean="0"/>
          </a:p>
          <a:p>
            <a:r>
              <a:rPr lang="pl-PL" dirty="0" smtClean="0"/>
              <a:t>"</a:t>
            </a:r>
            <a:r>
              <a:rPr lang="pl-PL" dirty="0" smtClean="0"/>
              <a:t>scripts": { "</a:t>
            </a:r>
            <a:r>
              <a:rPr lang="pl-PL" dirty="0" err="1" smtClean="0"/>
              <a:t>build</a:t>
            </a:r>
            <a:r>
              <a:rPr lang="pl-PL" dirty="0" smtClean="0"/>
              <a:t>": </a:t>
            </a:r>
            <a:r>
              <a:rPr lang="pl-PL" dirty="0" err="1" smtClean="0"/>
              <a:t>"babe</a:t>
            </a:r>
            <a:r>
              <a:rPr lang="pl-PL" dirty="0" smtClean="0"/>
              <a:t>l </a:t>
            </a:r>
            <a:r>
              <a:rPr lang="pl-PL" dirty="0" err="1" smtClean="0"/>
              <a:t>src</a:t>
            </a:r>
            <a:r>
              <a:rPr lang="pl-PL" dirty="0" smtClean="0"/>
              <a:t> -d </a:t>
            </a:r>
            <a:r>
              <a:rPr lang="pl-PL" dirty="0" err="1" smtClean="0"/>
              <a:t>dist</a:t>
            </a:r>
            <a:r>
              <a:rPr lang="pl-PL" dirty="0" smtClean="0"/>
              <a:t>" } </a:t>
            </a:r>
          </a:p>
          <a:p>
            <a:r>
              <a:rPr lang="pl-PL" dirty="0" smtClean="0"/>
              <a:t>To pozwala na </a:t>
            </a:r>
            <a:r>
              <a:rPr lang="pl-PL" dirty="0" err="1" smtClean="0"/>
              <a:t>transpilację</a:t>
            </a:r>
            <a:r>
              <a:rPr lang="pl-PL" dirty="0" smtClean="0"/>
              <a:t> kodu z katalogu </a:t>
            </a:r>
            <a:r>
              <a:rPr lang="pl-PL" dirty="0" err="1" smtClean="0"/>
              <a:t>src</a:t>
            </a:r>
            <a:r>
              <a:rPr lang="pl-PL" dirty="0" smtClean="0"/>
              <a:t> do katalogu </a:t>
            </a:r>
            <a:r>
              <a:rPr lang="pl-PL" dirty="0" err="1" smtClean="0"/>
              <a:t>dist</a:t>
            </a:r>
            <a:r>
              <a:rPr lang="pl-PL" dirty="0" smtClean="0"/>
              <a:t> przy użyciu skonfigurowanego Babel.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Użyjmy prostego przykładu z użyciem opcjonalnego łańcuchowania (</a:t>
            </a:r>
            <a:r>
              <a:rPr lang="pl-PL" dirty="0" err="1" smtClean="0"/>
              <a:t>optional</a:t>
            </a:r>
            <a:r>
              <a:rPr lang="pl-PL" dirty="0" smtClean="0"/>
              <a:t> </a:t>
            </a:r>
            <a:r>
              <a:rPr lang="pl-PL" dirty="0" err="1" smtClean="0"/>
              <a:t>chaining</a:t>
            </a:r>
            <a:r>
              <a:rPr lang="pl-PL" dirty="0" smtClean="0"/>
              <a:t>)(?) </a:t>
            </a:r>
            <a:r>
              <a:rPr lang="pl-PL" dirty="0" smtClean="0"/>
              <a:t>i </a:t>
            </a:r>
            <a:r>
              <a:rPr lang="pl-PL" dirty="0" err="1" smtClean="0"/>
              <a:t>nullish</a:t>
            </a:r>
            <a:r>
              <a:rPr lang="pl-PL" dirty="0" smtClean="0"/>
              <a:t> </a:t>
            </a:r>
            <a:r>
              <a:rPr lang="pl-PL" dirty="0" err="1" smtClean="0"/>
              <a:t>coalescing</a:t>
            </a:r>
            <a:r>
              <a:rPr lang="pl-PL" dirty="0" smtClean="0"/>
              <a:t>(??), </a:t>
            </a:r>
            <a:r>
              <a:rPr lang="pl-PL" dirty="0" smtClean="0"/>
              <a:t>które są częścią standardu ES2020: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err="1" smtClean="0"/>
              <a:t>const</a:t>
            </a:r>
            <a:r>
              <a:rPr lang="pl-PL" dirty="0" smtClean="0"/>
              <a:t> person = {</a:t>
            </a:r>
          </a:p>
          <a:p>
            <a:r>
              <a:rPr lang="pl-PL" dirty="0" smtClean="0"/>
              <a:t>  </a:t>
            </a:r>
            <a:r>
              <a:rPr lang="pl-PL" dirty="0" err="1" smtClean="0"/>
              <a:t>name</a:t>
            </a:r>
            <a:r>
              <a:rPr lang="pl-PL" dirty="0" smtClean="0"/>
              <a:t>: 'John </a:t>
            </a:r>
            <a:r>
              <a:rPr lang="pl-PL" dirty="0" err="1" smtClean="0"/>
              <a:t>Doe</a:t>
            </a:r>
            <a:r>
              <a:rPr lang="pl-PL" dirty="0" smtClean="0"/>
              <a:t>',</a:t>
            </a:r>
          </a:p>
          <a:p>
            <a:r>
              <a:rPr lang="pl-PL" dirty="0" smtClean="0"/>
              <a:t>  </a:t>
            </a:r>
            <a:r>
              <a:rPr lang="pl-PL" dirty="0" err="1" smtClean="0"/>
              <a:t>address</a:t>
            </a:r>
            <a:r>
              <a:rPr lang="pl-PL" dirty="0" smtClean="0"/>
              <a:t>: {</a:t>
            </a:r>
          </a:p>
          <a:p>
            <a:r>
              <a:rPr lang="pl-PL" dirty="0" smtClean="0"/>
              <a:t>    street: '101 </a:t>
            </a:r>
            <a:r>
              <a:rPr lang="pl-PL" dirty="0" err="1" smtClean="0"/>
              <a:t>Main</a:t>
            </a:r>
            <a:r>
              <a:rPr lang="pl-PL" dirty="0" smtClean="0"/>
              <a:t> </a:t>
            </a:r>
            <a:r>
              <a:rPr lang="pl-PL" dirty="0" err="1" smtClean="0"/>
              <a:t>St</a:t>
            </a:r>
            <a:r>
              <a:rPr lang="pl-PL" dirty="0" smtClean="0"/>
              <a:t>',</a:t>
            </a:r>
          </a:p>
          <a:p>
            <a:r>
              <a:rPr lang="pl-PL" dirty="0" smtClean="0"/>
              <a:t>    city: '</a:t>
            </a:r>
            <a:r>
              <a:rPr lang="pl-PL" dirty="0" err="1" smtClean="0"/>
              <a:t>Anytown</a:t>
            </a:r>
            <a:r>
              <a:rPr lang="pl-PL" dirty="0" smtClean="0"/>
              <a:t>'</a:t>
            </a:r>
          </a:p>
          <a:p>
            <a:r>
              <a:rPr lang="pl-PL" dirty="0" smtClean="0"/>
              <a:t>  }</a:t>
            </a:r>
          </a:p>
          <a:p>
            <a:r>
              <a:rPr lang="pl-PL" dirty="0" smtClean="0"/>
              <a:t>};</a:t>
            </a:r>
          </a:p>
          <a:p>
            <a:endParaRPr lang="pl-PL" dirty="0" smtClean="0"/>
          </a:p>
          <a:p>
            <a:r>
              <a:rPr lang="pl-PL" dirty="0" smtClean="0"/>
              <a:t>// Użycie </a:t>
            </a:r>
            <a:r>
              <a:rPr lang="pl-PL" dirty="0" err="1" smtClean="0"/>
              <a:t>optional</a:t>
            </a:r>
            <a:r>
              <a:rPr lang="pl-PL" dirty="0" smtClean="0"/>
              <a:t> </a:t>
            </a:r>
            <a:r>
              <a:rPr lang="pl-PL" dirty="0" err="1" smtClean="0"/>
              <a:t>chaining</a:t>
            </a:r>
            <a:endParaRPr lang="pl-PL" dirty="0" smtClean="0"/>
          </a:p>
          <a:p>
            <a:r>
              <a:rPr lang="pl-PL" dirty="0" err="1" smtClean="0"/>
              <a:t>const</a:t>
            </a:r>
            <a:r>
              <a:rPr lang="pl-PL" dirty="0" smtClean="0"/>
              <a:t> street = </a:t>
            </a:r>
            <a:r>
              <a:rPr lang="pl-PL" dirty="0" err="1" smtClean="0"/>
              <a:t>person.address</a:t>
            </a:r>
            <a:r>
              <a:rPr lang="pl-PL" dirty="0" smtClean="0"/>
              <a:t>?.street;</a:t>
            </a:r>
          </a:p>
          <a:p>
            <a:endParaRPr lang="pl-PL" dirty="0" smtClean="0"/>
          </a:p>
          <a:p>
            <a:r>
              <a:rPr lang="pl-PL" dirty="0" smtClean="0"/>
              <a:t>// Użycie </a:t>
            </a:r>
            <a:r>
              <a:rPr lang="pl-PL" dirty="0" err="1" smtClean="0"/>
              <a:t>nullish</a:t>
            </a:r>
            <a:r>
              <a:rPr lang="pl-PL" dirty="0" smtClean="0"/>
              <a:t> </a:t>
            </a:r>
            <a:r>
              <a:rPr lang="pl-PL" dirty="0" err="1" smtClean="0"/>
              <a:t>coalescing</a:t>
            </a:r>
            <a:endParaRPr lang="pl-PL" dirty="0" smtClean="0"/>
          </a:p>
          <a:p>
            <a:r>
              <a:rPr lang="pl-PL" dirty="0" err="1" smtClean="0"/>
              <a:t>const</a:t>
            </a:r>
            <a:r>
              <a:rPr lang="pl-PL" dirty="0" smtClean="0"/>
              <a:t> </a:t>
            </a:r>
            <a:r>
              <a:rPr lang="pl-PL" dirty="0" err="1" smtClean="0"/>
              <a:t>zipcode</a:t>
            </a:r>
            <a:r>
              <a:rPr lang="pl-PL" dirty="0" smtClean="0"/>
              <a:t> = </a:t>
            </a:r>
            <a:r>
              <a:rPr lang="pl-PL" dirty="0" err="1" smtClean="0"/>
              <a:t>person.address</a:t>
            </a:r>
            <a:r>
              <a:rPr lang="pl-PL" dirty="0" smtClean="0"/>
              <a:t>?.</a:t>
            </a:r>
            <a:r>
              <a:rPr lang="pl-PL" dirty="0" err="1" smtClean="0"/>
              <a:t>zipcode</a:t>
            </a:r>
            <a:r>
              <a:rPr lang="pl-PL" dirty="0" smtClean="0"/>
              <a:t> ?? 'Brak danych';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l-PL" dirty="0" err="1" smtClean="0"/>
              <a:t>p</a:t>
            </a:r>
            <a:r>
              <a:rPr lang="pl-PL" dirty="0" err="1" smtClean="0"/>
              <a:t>ackage.json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pl-PL" dirty="0" smtClean="0"/>
              <a:t>{</a:t>
            </a:r>
          </a:p>
          <a:p>
            <a:r>
              <a:rPr lang="pl-PL" dirty="0" smtClean="0"/>
              <a:t>  "</a:t>
            </a:r>
            <a:r>
              <a:rPr lang="pl-PL" dirty="0" err="1" smtClean="0"/>
              <a:t>name</a:t>
            </a:r>
            <a:r>
              <a:rPr lang="pl-PL" dirty="0" smtClean="0"/>
              <a:t>": </a:t>
            </a:r>
            <a:r>
              <a:rPr lang="pl-PL" dirty="0" err="1" smtClean="0"/>
              <a:t>"babe</a:t>
            </a:r>
            <a:r>
              <a:rPr lang="pl-PL" dirty="0" smtClean="0"/>
              <a:t>l",</a:t>
            </a:r>
          </a:p>
          <a:p>
            <a:r>
              <a:rPr lang="pl-PL" dirty="0" smtClean="0"/>
              <a:t>  "</a:t>
            </a:r>
            <a:r>
              <a:rPr lang="pl-PL" dirty="0" err="1" smtClean="0"/>
              <a:t>version</a:t>
            </a:r>
            <a:r>
              <a:rPr lang="pl-PL" dirty="0" smtClean="0"/>
              <a:t>": "1.0.0",</a:t>
            </a:r>
          </a:p>
          <a:p>
            <a:r>
              <a:rPr lang="pl-PL" dirty="0" smtClean="0"/>
              <a:t>  "</a:t>
            </a:r>
            <a:r>
              <a:rPr lang="pl-PL" dirty="0" err="1" smtClean="0"/>
              <a:t>main</a:t>
            </a:r>
            <a:r>
              <a:rPr lang="pl-PL" dirty="0" smtClean="0"/>
              <a:t>": "</a:t>
            </a:r>
            <a:r>
              <a:rPr lang="pl-PL" dirty="0" err="1" smtClean="0"/>
              <a:t>index.js</a:t>
            </a:r>
            <a:r>
              <a:rPr lang="pl-PL" dirty="0" smtClean="0"/>
              <a:t>",</a:t>
            </a:r>
          </a:p>
          <a:p>
            <a:r>
              <a:rPr lang="pl-PL" dirty="0" smtClean="0"/>
              <a:t> </a:t>
            </a:r>
            <a:r>
              <a:rPr lang="pl-PL" b="1" dirty="0" smtClean="0"/>
              <a:t> "scripts": {</a:t>
            </a:r>
          </a:p>
          <a:p>
            <a:r>
              <a:rPr lang="pl-PL" b="1" dirty="0" smtClean="0"/>
              <a:t/>
            </a:r>
            <a:br>
              <a:rPr lang="pl-PL" b="1" dirty="0" smtClean="0"/>
            </a:br>
            <a:r>
              <a:rPr lang="pl-PL" b="1" dirty="0" smtClean="0"/>
              <a:t>   "</a:t>
            </a:r>
            <a:r>
              <a:rPr lang="pl-PL" b="1" dirty="0" err="1" smtClean="0"/>
              <a:t>build</a:t>
            </a:r>
            <a:r>
              <a:rPr lang="pl-PL" b="1" dirty="0" smtClean="0"/>
              <a:t>": </a:t>
            </a:r>
            <a:r>
              <a:rPr lang="pl-PL" b="1" dirty="0" err="1" smtClean="0"/>
              <a:t>"babe</a:t>
            </a:r>
            <a:r>
              <a:rPr lang="pl-PL" b="1" dirty="0" smtClean="0"/>
              <a:t>l </a:t>
            </a:r>
            <a:r>
              <a:rPr lang="pl-PL" b="1" dirty="0" err="1" smtClean="0"/>
              <a:t>src</a:t>
            </a:r>
            <a:r>
              <a:rPr lang="pl-PL" b="1" dirty="0" smtClean="0"/>
              <a:t> -d </a:t>
            </a:r>
            <a:r>
              <a:rPr lang="pl-PL" b="1" dirty="0" err="1" smtClean="0"/>
              <a:t>dist</a:t>
            </a:r>
            <a:r>
              <a:rPr lang="pl-PL" b="1" dirty="0" smtClean="0"/>
              <a:t>"</a:t>
            </a:r>
          </a:p>
          <a:p>
            <a:r>
              <a:rPr lang="pl-PL" b="1" dirty="0" smtClean="0"/>
              <a:t>  },</a:t>
            </a:r>
          </a:p>
          <a:p>
            <a:r>
              <a:rPr lang="pl-PL" dirty="0" smtClean="0"/>
              <a:t>  "</a:t>
            </a:r>
            <a:r>
              <a:rPr lang="pl-PL" dirty="0" err="1" smtClean="0"/>
              <a:t>keywords</a:t>
            </a:r>
            <a:r>
              <a:rPr lang="pl-PL" dirty="0" smtClean="0"/>
              <a:t>": [],</a:t>
            </a:r>
          </a:p>
          <a:p>
            <a:r>
              <a:rPr lang="pl-PL" dirty="0" smtClean="0"/>
              <a:t>  "</a:t>
            </a:r>
            <a:r>
              <a:rPr lang="pl-PL" dirty="0" err="1" smtClean="0"/>
              <a:t>author</a:t>
            </a:r>
            <a:r>
              <a:rPr lang="pl-PL" dirty="0" smtClean="0"/>
              <a:t>": "",</a:t>
            </a:r>
          </a:p>
          <a:p>
            <a:r>
              <a:rPr lang="pl-PL" dirty="0" smtClean="0"/>
              <a:t>  "</a:t>
            </a:r>
            <a:r>
              <a:rPr lang="pl-PL" dirty="0" err="1" smtClean="0"/>
              <a:t>license</a:t>
            </a:r>
            <a:r>
              <a:rPr lang="pl-PL" dirty="0" smtClean="0"/>
              <a:t>": "ISC",</a:t>
            </a:r>
          </a:p>
          <a:p>
            <a:r>
              <a:rPr lang="pl-PL" dirty="0" smtClean="0"/>
              <a:t>  "</a:t>
            </a:r>
            <a:r>
              <a:rPr lang="pl-PL" dirty="0" err="1" smtClean="0"/>
              <a:t>description</a:t>
            </a:r>
            <a:r>
              <a:rPr lang="pl-PL" dirty="0" smtClean="0"/>
              <a:t>": "",</a:t>
            </a:r>
          </a:p>
          <a:p>
            <a:r>
              <a:rPr lang="pl-PL" dirty="0" smtClean="0"/>
              <a:t>  "</a:t>
            </a:r>
            <a:r>
              <a:rPr lang="pl-PL" dirty="0" err="1" smtClean="0"/>
              <a:t>devDependencies</a:t>
            </a:r>
            <a:r>
              <a:rPr lang="pl-PL" dirty="0" smtClean="0"/>
              <a:t>": {</a:t>
            </a:r>
          </a:p>
          <a:p>
            <a:r>
              <a:rPr lang="pl-PL" dirty="0" smtClean="0"/>
              <a:t>    </a:t>
            </a:r>
            <a:r>
              <a:rPr lang="pl-PL" dirty="0" err="1" smtClean="0"/>
              <a:t>"@babel</a:t>
            </a:r>
            <a:r>
              <a:rPr lang="pl-PL" dirty="0" smtClean="0"/>
              <a:t>/cli": "^7.26.4",</a:t>
            </a:r>
          </a:p>
          <a:p>
            <a:r>
              <a:rPr lang="pl-PL" dirty="0" smtClean="0"/>
              <a:t>    </a:t>
            </a:r>
            <a:r>
              <a:rPr lang="pl-PL" dirty="0" err="1" smtClean="0"/>
              <a:t>"@babel</a:t>
            </a:r>
            <a:r>
              <a:rPr lang="pl-PL" dirty="0" smtClean="0"/>
              <a:t>/</a:t>
            </a:r>
            <a:r>
              <a:rPr lang="pl-PL" dirty="0" err="1" smtClean="0"/>
              <a:t>core</a:t>
            </a:r>
            <a:r>
              <a:rPr lang="pl-PL" dirty="0" smtClean="0"/>
              <a:t>": "^7.26.0",</a:t>
            </a:r>
          </a:p>
          <a:p>
            <a:r>
              <a:rPr lang="pl-PL" dirty="0" smtClean="0"/>
              <a:t>    </a:t>
            </a:r>
            <a:r>
              <a:rPr lang="pl-PL" dirty="0" err="1" smtClean="0"/>
              <a:t>"@babel</a:t>
            </a:r>
            <a:r>
              <a:rPr lang="pl-PL" dirty="0" smtClean="0"/>
              <a:t>/</a:t>
            </a:r>
            <a:r>
              <a:rPr lang="pl-PL" dirty="0" err="1" smtClean="0"/>
              <a:t>node</a:t>
            </a:r>
            <a:r>
              <a:rPr lang="pl-PL" dirty="0" smtClean="0"/>
              <a:t>": "^7.26.0",</a:t>
            </a:r>
          </a:p>
          <a:p>
            <a:r>
              <a:rPr lang="pl-PL" dirty="0" smtClean="0"/>
              <a:t>    </a:t>
            </a:r>
            <a:r>
              <a:rPr lang="pl-PL" dirty="0" err="1" smtClean="0"/>
              <a:t>"@babel</a:t>
            </a:r>
            <a:r>
              <a:rPr lang="pl-PL" dirty="0" smtClean="0"/>
              <a:t>/</a:t>
            </a:r>
            <a:r>
              <a:rPr lang="pl-PL" dirty="0" err="1" smtClean="0"/>
              <a:t>preset-env</a:t>
            </a:r>
            <a:r>
              <a:rPr lang="pl-PL" dirty="0" smtClean="0"/>
              <a:t>": "^7.26.0",</a:t>
            </a:r>
          </a:p>
          <a:p>
            <a:r>
              <a:rPr lang="pl-PL" dirty="0" smtClean="0"/>
              <a:t>    </a:t>
            </a:r>
            <a:r>
              <a:rPr lang="pl-PL" dirty="0" err="1" smtClean="0"/>
              <a:t>"@babel</a:t>
            </a:r>
            <a:r>
              <a:rPr lang="pl-PL" dirty="0" smtClean="0"/>
              <a:t>/</a:t>
            </a:r>
            <a:r>
              <a:rPr lang="pl-PL" dirty="0" err="1" smtClean="0"/>
              <a:t>preset-react</a:t>
            </a:r>
            <a:r>
              <a:rPr lang="pl-PL" dirty="0" smtClean="0"/>
              <a:t>": "^7.26.3"</a:t>
            </a:r>
          </a:p>
          <a:p>
            <a:r>
              <a:rPr lang="pl-PL" dirty="0" smtClean="0"/>
              <a:t>  }</a:t>
            </a:r>
          </a:p>
          <a:p>
            <a:r>
              <a:rPr lang="pl-PL" dirty="0" smtClean="0"/>
              <a:t>}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 smtClean="0"/>
              <a:t>npm</a:t>
            </a:r>
            <a:r>
              <a:rPr lang="pl-PL" dirty="0" smtClean="0"/>
              <a:t> run </a:t>
            </a:r>
            <a:r>
              <a:rPr lang="pl-PL" dirty="0" err="1" smtClean="0"/>
              <a:t>build</a:t>
            </a:r>
            <a:endParaRPr lang="pl-PL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użycia </a:t>
            </a:r>
            <a:r>
              <a:rPr lang="pl-PL" dirty="0" err="1" smtClean="0"/>
              <a:t>babel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Kiedy użyjemy Babel z </a:t>
            </a:r>
            <a:r>
              <a:rPr lang="pl-PL" dirty="0" err="1" smtClean="0"/>
              <a:t>presetem</a:t>
            </a:r>
            <a:r>
              <a:rPr lang="pl-PL" dirty="0" smtClean="0"/>
              <a:t> </a:t>
            </a:r>
            <a:r>
              <a:rPr lang="pl-PL" dirty="0" err="1" smtClean="0"/>
              <a:t>@babe</a:t>
            </a:r>
            <a:r>
              <a:rPr lang="pl-PL" dirty="0" smtClean="0"/>
              <a:t>l/</a:t>
            </a:r>
            <a:r>
              <a:rPr lang="pl-PL" dirty="0" err="1" smtClean="0"/>
              <a:t>preset-env</a:t>
            </a:r>
            <a:r>
              <a:rPr lang="pl-PL" dirty="0" smtClean="0"/>
              <a:t>, który jest skonfigurowany do obsługi starszych przeglądarek, przekształci on kod ES2020 do bardziej kompatybilnej formy. Oto jak może wyglądać kod po </a:t>
            </a:r>
            <a:r>
              <a:rPr lang="pl-PL" dirty="0" err="1" smtClean="0"/>
              <a:t>transpilacji</a:t>
            </a:r>
            <a:r>
              <a:rPr lang="pl-PL" dirty="0" smtClean="0"/>
              <a:t>: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pl-PL" dirty="0" smtClean="0"/>
              <a:t>"</a:t>
            </a:r>
            <a:r>
              <a:rPr lang="pl-PL" dirty="0" err="1" smtClean="0"/>
              <a:t>use</a:t>
            </a:r>
            <a:r>
              <a:rPr lang="pl-PL" dirty="0" smtClean="0"/>
              <a:t> </a:t>
            </a:r>
            <a:r>
              <a:rPr lang="pl-PL" dirty="0" err="1" smtClean="0"/>
              <a:t>strict</a:t>
            </a:r>
            <a:r>
              <a:rPr lang="pl-PL" dirty="0" smtClean="0"/>
              <a:t>";</a:t>
            </a:r>
          </a:p>
          <a:p>
            <a:endParaRPr lang="pl-PL" dirty="0" smtClean="0"/>
          </a:p>
          <a:p>
            <a:r>
              <a:rPr lang="pl-PL" dirty="0" err="1" smtClean="0"/>
              <a:t>var</a:t>
            </a:r>
            <a:r>
              <a:rPr lang="pl-PL" dirty="0" smtClean="0"/>
              <a:t> person = {</a:t>
            </a:r>
          </a:p>
          <a:p>
            <a:r>
              <a:rPr lang="pl-PL" dirty="0" smtClean="0"/>
              <a:t>  </a:t>
            </a:r>
            <a:r>
              <a:rPr lang="pl-PL" dirty="0" err="1" smtClean="0"/>
              <a:t>name</a:t>
            </a:r>
            <a:r>
              <a:rPr lang="pl-PL" dirty="0" smtClean="0"/>
              <a:t>: 'John </a:t>
            </a:r>
            <a:r>
              <a:rPr lang="pl-PL" dirty="0" err="1" smtClean="0"/>
              <a:t>Doe</a:t>
            </a:r>
            <a:r>
              <a:rPr lang="pl-PL" dirty="0" smtClean="0"/>
              <a:t>',</a:t>
            </a:r>
          </a:p>
          <a:p>
            <a:r>
              <a:rPr lang="pl-PL" dirty="0" smtClean="0"/>
              <a:t>  </a:t>
            </a:r>
            <a:r>
              <a:rPr lang="pl-PL" dirty="0" err="1" smtClean="0"/>
              <a:t>address</a:t>
            </a:r>
            <a:r>
              <a:rPr lang="pl-PL" dirty="0" smtClean="0"/>
              <a:t>: {</a:t>
            </a:r>
          </a:p>
          <a:p>
            <a:r>
              <a:rPr lang="pl-PL" dirty="0" smtClean="0"/>
              <a:t>    street: '101 </a:t>
            </a:r>
            <a:r>
              <a:rPr lang="pl-PL" dirty="0" err="1" smtClean="0"/>
              <a:t>Main</a:t>
            </a:r>
            <a:r>
              <a:rPr lang="pl-PL" dirty="0" smtClean="0"/>
              <a:t> </a:t>
            </a:r>
            <a:r>
              <a:rPr lang="pl-PL" dirty="0" err="1" smtClean="0"/>
              <a:t>St</a:t>
            </a:r>
            <a:r>
              <a:rPr lang="pl-PL" dirty="0" smtClean="0"/>
              <a:t>',</a:t>
            </a:r>
          </a:p>
          <a:p>
            <a:r>
              <a:rPr lang="pl-PL" dirty="0" smtClean="0"/>
              <a:t>    city: '</a:t>
            </a:r>
            <a:r>
              <a:rPr lang="pl-PL" dirty="0" err="1" smtClean="0"/>
              <a:t>Anytown</a:t>
            </a:r>
            <a:r>
              <a:rPr lang="pl-PL" dirty="0" smtClean="0"/>
              <a:t>'</a:t>
            </a:r>
          </a:p>
          <a:p>
            <a:r>
              <a:rPr lang="pl-PL" dirty="0" smtClean="0"/>
              <a:t>  }</a:t>
            </a:r>
          </a:p>
          <a:p>
            <a:r>
              <a:rPr lang="pl-PL" dirty="0" smtClean="0"/>
              <a:t>};</a:t>
            </a:r>
          </a:p>
          <a:p>
            <a:endParaRPr lang="pl-PL" dirty="0" smtClean="0"/>
          </a:p>
          <a:p>
            <a:r>
              <a:rPr lang="pl-PL" dirty="0" smtClean="0"/>
              <a:t>// </a:t>
            </a:r>
            <a:r>
              <a:rPr lang="pl-PL" dirty="0" err="1" smtClean="0"/>
              <a:t>Transpilacja</a:t>
            </a:r>
            <a:r>
              <a:rPr lang="pl-PL" dirty="0" smtClean="0"/>
              <a:t> </a:t>
            </a:r>
            <a:r>
              <a:rPr lang="pl-PL" dirty="0" err="1" smtClean="0"/>
              <a:t>optional</a:t>
            </a:r>
            <a:r>
              <a:rPr lang="pl-PL" dirty="0" smtClean="0"/>
              <a:t> </a:t>
            </a:r>
            <a:r>
              <a:rPr lang="pl-PL" dirty="0" err="1" smtClean="0"/>
              <a:t>chaining</a:t>
            </a:r>
            <a:endParaRPr lang="pl-PL" dirty="0" smtClean="0"/>
          </a:p>
          <a:p>
            <a:r>
              <a:rPr lang="pl-PL" dirty="0" err="1" smtClean="0"/>
              <a:t>var</a:t>
            </a:r>
            <a:r>
              <a:rPr lang="pl-PL" dirty="0" smtClean="0"/>
              <a:t> street = </a:t>
            </a:r>
            <a:r>
              <a:rPr lang="pl-PL" dirty="0" err="1" smtClean="0"/>
              <a:t>person.address</a:t>
            </a:r>
            <a:r>
              <a:rPr lang="pl-PL" dirty="0" smtClean="0"/>
              <a:t> === </a:t>
            </a:r>
            <a:r>
              <a:rPr lang="pl-PL" dirty="0" err="1" smtClean="0"/>
              <a:t>null</a:t>
            </a:r>
            <a:r>
              <a:rPr lang="pl-PL" dirty="0" smtClean="0"/>
              <a:t> || </a:t>
            </a:r>
            <a:r>
              <a:rPr lang="pl-PL" dirty="0" err="1" smtClean="0"/>
              <a:t>person.address</a:t>
            </a:r>
            <a:r>
              <a:rPr lang="pl-PL" dirty="0" smtClean="0"/>
              <a:t> === </a:t>
            </a:r>
            <a:r>
              <a:rPr lang="pl-PL" dirty="0" err="1" smtClean="0"/>
              <a:t>void</a:t>
            </a:r>
            <a:r>
              <a:rPr lang="pl-PL" dirty="0" smtClean="0"/>
              <a:t> 0 ? </a:t>
            </a:r>
            <a:r>
              <a:rPr lang="pl-PL" dirty="0" err="1" smtClean="0"/>
              <a:t>void</a:t>
            </a:r>
            <a:r>
              <a:rPr lang="pl-PL" dirty="0" smtClean="0"/>
              <a:t> 0 : </a:t>
            </a:r>
            <a:r>
              <a:rPr lang="pl-PL" dirty="0" err="1" smtClean="0"/>
              <a:t>person.address.street</a:t>
            </a:r>
            <a:r>
              <a:rPr lang="pl-PL" dirty="0" smtClean="0"/>
              <a:t>;</a:t>
            </a:r>
          </a:p>
          <a:p>
            <a:endParaRPr lang="pl-PL" dirty="0" smtClean="0"/>
          </a:p>
          <a:p>
            <a:r>
              <a:rPr lang="pl-PL" dirty="0" smtClean="0"/>
              <a:t>// </a:t>
            </a:r>
            <a:r>
              <a:rPr lang="pl-PL" dirty="0" err="1" smtClean="0"/>
              <a:t>Transpilacja</a:t>
            </a:r>
            <a:r>
              <a:rPr lang="pl-PL" dirty="0" smtClean="0"/>
              <a:t> </a:t>
            </a:r>
            <a:r>
              <a:rPr lang="pl-PL" dirty="0" err="1" smtClean="0"/>
              <a:t>nullish</a:t>
            </a:r>
            <a:r>
              <a:rPr lang="pl-PL" dirty="0" smtClean="0"/>
              <a:t> </a:t>
            </a:r>
            <a:r>
              <a:rPr lang="pl-PL" dirty="0" err="1" smtClean="0"/>
              <a:t>coalescing</a:t>
            </a:r>
            <a:endParaRPr lang="pl-PL" dirty="0" smtClean="0"/>
          </a:p>
          <a:p>
            <a:r>
              <a:rPr lang="pl-PL" dirty="0" err="1" smtClean="0"/>
              <a:t>var</a:t>
            </a:r>
            <a:r>
              <a:rPr lang="pl-PL" dirty="0" smtClean="0"/>
              <a:t> </a:t>
            </a:r>
            <a:r>
              <a:rPr lang="pl-PL" dirty="0" err="1" smtClean="0"/>
              <a:t>zipcode</a:t>
            </a:r>
            <a:r>
              <a:rPr lang="pl-PL" dirty="0" smtClean="0"/>
              <a:t> = (</a:t>
            </a:r>
            <a:r>
              <a:rPr lang="pl-PL" dirty="0" err="1" smtClean="0"/>
              <a:t>person.address</a:t>
            </a:r>
            <a:r>
              <a:rPr lang="pl-PL" dirty="0" smtClean="0"/>
              <a:t> === </a:t>
            </a:r>
            <a:r>
              <a:rPr lang="pl-PL" dirty="0" err="1" smtClean="0"/>
              <a:t>null</a:t>
            </a:r>
            <a:r>
              <a:rPr lang="pl-PL" dirty="0" smtClean="0"/>
              <a:t> || </a:t>
            </a:r>
            <a:r>
              <a:rPr lang="pl-PL" dirty="0" err="1" smtClean="0"/>
              <a:t>person.address</a:t>
            </a:r>
            <a:r>
              <a:rPr lang="pl-PL" dirty="0" smtClean="0"/>
              <a:t> === </a:t>
            </a:r>
            <a:r>
              <a:rPr lang="pl-PL" dirty="0" err="1" smtClean="0"/>
              <a:t>void</a:t>
            </a:r>
            <a:r>
              <a:rPr lang="pl-PL" dirty="0" smtClean="0"/>
              <a:t> 0 ? </a:t>
            </a:r>
            <a:r>
              <a:rPr lang="pl-PL" dirty="0" err="1" smtClean="0"/>
              <a:t>void</a:t>
            </a:r>
            <a:r>
              <a:rPr lang="pl-PL" dirty="0" smtClean="0"/>
              <a:t> 0 : </a:t>
            </a:r>
            <a:r>
              <a:rPr lang="pl-PL" dirty="0" err="1" smtClean="0"/>
              <a:t>person.address.zipcode</a:t>
            </a:r>
            <a:r>
              <a:rPr lang="pl-PL" dirty="0" smtClean="0"/>
              <a:t>) !== </a:t>
            </a:r>
            <a:r>
              <a:rPr lang="pl-PL" dirty="0" err="1" smtClean="0"/>
              <a:t>null</a:t>
            </a:r>
            <a:r>
              <a:rPr lang="pl-PL" dirty="0" smtClean="0"/>
              <a:t> &amp;&amp; (</a:t>
            </a:r>
            <a:r>
              <a:rPr lang="pl-PL" dirty="0" err="1" smtClean="0"/>
              <a:t>person.address</a:t>
            </a:r>
            <a:r>
              <a:rPr lang="pl-PL" dirty="0" smtClean="0"/>
              <a:t> === </a:t>
            </a:r>
            <a:r>
              <a:rPr lang="pl-PL" dirty="0" err="1" smtClean="0"/>
              <a:t>null</a:t>
            </a:r>
            <a:r>
              <a:rPr lang="pl-PL" dirty="0" smtClean="0"/>
              <a:t> || </a:t>
            </a:r>
            <a:r>
              <a:rPr lang="pl-PL" dirty="0" err="1" smtClean="0"/>
              <a:t>person.address</a:t>
            </a:r>
            <a:r>
              <a:rPr lang="pl-PL" dirty="0" smtClean="0"/>
              <a:t> === </a:t>
            </a:r>
            <a:r>
              <a:rPr lang="pl-PL" dirty="0" err="1" smtClean="0"/>
              <a:t>void</a:t>
            </a:r>
            <a:r>
              <a:rPr lang="pl-PL" dirty="0" smtClean="0"/>
              <a:t> 0 ? </a:t>
            </a:r>
            <a:r>
              <a:rPr lang="pl-PL" dirty="0" err="1" smtClean="0"/>
              <a:t>void</a:t>
            </a:r>
            <a:r>
              <a:rPr lang="pl-PL" dirty="0" smtClean="0"/>
              <a:t> 0 : </a:t>
            </a:r>
            <a:r>
              <a:rPr lang="pl-PL" dirty="0" err="1" smtClean="0"/>
              <a:t>person.address.zipcode</a:t>
            </a:r>
            <a:r>
              <a:rPr lang="pl-PL" dirty="0" smtClean="0"/>
              <a:t>) !== </a:t>
            </a:r>
            <a:r>
              <a:rPr lang="pl-PL" dirty="0" err="1" smtClean="0"/>
              <a:t>void</a:t>
            </a:r>
            <a:r>
              <a:rPr lang="pl-PL" dirty="0" smtClean="0"/>
              <a:t> 0 ? </a:t>
            </a:r>
            <a:r>
              <a:rPr lang="pl-PL" dirty="0" err="1" smtClean="0"/>
              <a:t>person.address.zipcode</a:t>
            </a:r>
            <a:r>
              <a:rPr lang="pl-PL" dirty="0" smtClean="0"/>
              <a:t> : 'Brak danych';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Wytłumaczenie </a:t>
            </a:r>
            <a:r>
              <a:rPr lang="pl-PL" dirty="0" err="1" smtClean="0"/>
              <a:t>transpilacji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err="1" smtClean="0"/>
              <a:t>Optional</a:t>
            </a:r>
            <a:r>
              <a:rPr lang="pl-PL" b="1" dirty="0" smtClean="0"/>
              <a:t> </a:t>
            </a:r>
            <a:r>
              <a:rPr lang="pl-PL" b="1" dirty="0" err="1" smtClean="0"/>
              <a:t>chaining</a:t>
            </a:r>
            <a:r>
              <a:rPr lang="pl-PL" b="1" dirty="0" smtClean="0"/>
              <a:t> (?.)</a:t>
            </a:r>
            <a:r>
              <a:rPr lang="pl-PL" dirty="0" smtClean="0"/>
              <a:t>: W </a:t>
            </a:r>
            <a:r>
              <a:rPr lang="pl-PL" dirty="0" err="1" smtClean="0"/>
              <a:t>transpilowanym</a:t>
            </a:r>
            <a:r>
              <a:rPr lang="pl-PL" dirty="0" smtClean="0"/>
              <a:t> kodzie, Babel zastępuje ?. przez sprawdzenie, </a:t>
            </a:r>
            <a:r>
              <a:rPr lang="pl-PL" b="1" dirty="0" smtClean="0"/>
              <a:t>czy lewa strona operacji jest </a:t>
            </a:r>
            <a:r>
              <a:rPr lang="pl-PL" b="1" dirty="0" err="1" smtClean="0"/>
              <a:t>null</a:t>
            </a:r>
            <a:r>
              <a:rPr lang="pl-PL" b="1" dirty="0" smtClean="0"/>
              <a:t> lub </a:t>
            </a:r>
            <a:r>
              <a:rPr lang="pl-PL" b="1" dirty="0" err="1" smtClean="0"/>
              <a:t>undefined</a:t>
            </a:r>
            <a:r>
              <a:rPr lang="pl-PL" b="1" dirty="0" smtClean="0"/>
              <a:t> </a:t>
            </a:r>
            <a:r>
              <a:rPr lang="pl-PL" dirty="0" smtClean="0"/>
              <a:t>przed próbą dostępu do </a:t>
            </a:r>
            <a:r>
              <a:rPr lang="pl-PL" dirty="0" smtClean="0"/>
              <a:t>następnej </a:t>
            </a:r>
            <a:r>
              <a:rPr lang="pl-PL" dirty="0" smtClean="0"/>
              <a:t>właściwości obiektu. Jeśli jest </a:t>
            </a:r>
            <a:r>
              <a:rPr lang="pl-PL" dirty="0" err="1" smtClean="0"/>
              <a:t>null</a:t>
            </a:r>
            <a:r>
              <a:rPr lang="pl-PL" dirty="0" smtClean="0"/>
              <a:t> lub </a:t>
            </a:r>
            <a:r>
              <a:rPr lang="pl-PL" dirty="0" err="1" smtClean="0"/>
              <a:t>undefined</a:t>
            </a:r>
            <a:r>
              <a:rPr lang="pl-PL" dirty="0" smtClean="0"/>
              <a:t>, zwraca </a:t>
            </a:r>
            <a:r>
              <a:rPr lang="pl-PL" dirty="0" err="1" smtClean="0"/>
              <a:t>undefined</a:t>
            </a:r>
            <a:r>
              <a:rPr lang="pl-PL" dirty="0" smtClean="0"/>
              <a:t>.</a:t>
            </a:r>
          </a:p>
          <a:p>
            <a:r>
              <a:rPr lang="pl-PL" b="1" dirty="0" err="1" smtClean="0"/>
              <a:t>Nullish</a:t>
            </a:r>
            <a:r>
              <a:rPr lang="pl-PL" b="1" dirty="0" smtClean="0"/>
              <a:t> </a:t>
            </a:r>
            <a:r>
              <a:rPr lang="pl-PL" b="1" dirty="0" err="1" smtClean="0"/>
              <a:t>coalescing</a:t>
            </a:r>
            <a:r>
              <a:rPr lang="pl-PL" b="1" dirty="0" smtClean="0"/>
              <a:t> (??)</a:t>
            </a:r>
            <a:r>
              <a:rPr lang="pl-PL" dirty="0" smtClean="0"/>
              <a:t>: W </a:t>
            </a:r>
            <a:r>
              <a:rPr lang="pl-PL" dirty="0" err="1" smtClean="0"/>
              <a:t>transpilowanym</a:t>
            </a:r>
            <a:r>
              <a:rPr lang="pl-PL" dirty="0" smtClean="0"/>
              <a:t> kodzie, Babel zamienia operator ?? na warunek, który sprawdza, czy wartość po lewej stronie jest inną niż </a:t>
            </a:r>
            <a:r>
              <a:rPr lang="pl-PL" dirty="0" err="1" smtClean="0"/>
              <a:t>null</a:t>
            </a:r>
            <a:r>
              <a:rPr lang="pl-PL" dirty="0" smtClean="0"/>
              <a:t> lub </a:t>
            </a:r>
            <a:r>
              <a:rPr lang="pl-PL" dirty="0" err="1" smtClean="0"/>
              <a:t>undefined</a:t>
            </a:r>
            <a:r>
              <a:rPr lang="pl-PL" dirty="0" smtClean="0"/>
              <a:t>. Jeśli tak, zwraca tę wartość; w przeciwnym razie zwraca wartość po prawej stronie.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to jest Babel?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smtClean="0"/>
              <a:t>Definicja:</a:t>
            </a:r>
            <a:r>
              <a:rPr lang="pl-PL" dirty="0" smtClean="0"/>
              <a:t> Narzędzie do </a:t>
            </a:r>
            <a:r>
              <a:rPr lang="pl-PL" dirty="0" err="1" smtClean="0"/>
              <a:t>transpilacji</a:t>
            </a:r>
            <a:r>
              <a:rPr lang="pl-PL" dirty="0" smtClean="0"/>
              <a:t> kodu </a:t>
            </a:r>
            <a:r>
              <a:rPr lang="pl-PL" dirty="0" err="1" smtClean="0"/>
              <a:t>JavaScript</a:t>
            </a:r>
            <a:r>
              <a:rPr lang="pl-PL" dirty="0" smtClean="0"/>
              <a:t>, umożliwiające stosowanie nowoczesnych standardów w starszych środowiskach</a:t>
            </a:r>
            <a:r>
              <a:rPr lang="pl-PL" dirty="0" smtClean="0"/>
              <a:t>.</a:t>
            </a:r>
          </a:p>
          <a:p>
            <a:r>
              <a:rPr lang="pl-PL" b="1" dirty="0" smtClean="0"/>
              <a:t>Główne </a:t>
            </a:r>
            <a:r>
              <a:rPr lang="pl-PL" b="1" dirty="0" smtClean="0"/>
              <a:t>funkcje:</a:t>
            </a:r>
            <a:r>
              <a:rPr lang="pl-PL" dirty="0" smtClean="0"/>
              <a:t> Konwersja kodu ES6+, JSX na kod kompatybilny ze starszymi przeglądarkami.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Zalety i wady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smtClean="0"/>
              <a:t>Zalety:</a:t>
            </a:r>
            <a:r>
              <a:rPr lang="pl-PL" dirty="0" smtClean="0"/>
              <a:t> Ułatwia korzystanie z nowych technologii, poprawia kompatybilność</a:t>
            </a:r>
            <a:r>
              <a:rPr lang="pl-PL" dirty="0" smtClean="0"/>
              <a:t>.</a:t>
            </a:r>
          </a:p>
          <a:p>
            <a:r>
              <a:rPr lang="pl-PL" b="1" dirty="0" smtClean="0"/>
              <a:t>Wady</a:t>
            </a:r>
            <a:r>
              <a:rPr lang="pl-PL" b="1" dirty="0" smtClean="0"/>
              <a:t>:</a:t>
            </a:r>
            <a:r>
              <a:rPr lang="pl-PL" dirty="0" smtClean="0"/>
              <a:t> Potencjalne wydłużenie czasu ładowania strony, zarządzanie zależnościami.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Zasoby i dalsze kierunki nauki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l-PL" b="1" dirty="0" smtClean="0"/>
              <a:t>Oficjalna strona Babel</a:t>
            </a:r>
            <a:r>
              <a:rPr lang="pl-PL" dirty="0" smtClean="0"/>
              <a:t>:</a:t>
            </a:r>
          </a:p>
          <a:p>
            <a:r>
              <a:rPr lang="pl-PL" b="1" dirty="0" smtClean="0"/>
              <a:t>Opis</a:t>
            </a:r>
            <a:r>
              <a:rPr lang="pl-PL" dirty="0" smtClean="0"/>
              <a:t>: Strona zawiera pełną dokumentację Babel, w tym przewodniki instalacji, konfiguracji, a także szczegółowe opisy </a:t>
            </a:r>
            <a:r>
              <a:rPr lang="pl-PL" dirty="0" err="1" smtClean="0"/>
              <a:t>pluginów</a:t>
            </a:r>
            <a:r>
              <a:rPr lang="pl-PL" dirty="0" smtClean="0"/>
              <a:t> i </a:t>
            </a:r>
            <a:r>
              <a:rPr lang="pl-PL" dirty="0" err="1" smtClean="0"/>
              <a:t>presetów</a:t>
            </a:r>
            <a:r>
              <a:rPr lang="pl-PL" dirty="0" smtClean="0"/>
              <a:t>.</a:t>
            </a:r>
          </a:p>
          <a:p>
            <a:endParaRPr lang="pl-PL" dirty="0"/>
          </a:p>
        </p:txBody>
      </p:sp>
      <p:pic>
        <p:nvPicPr>
          <p:cNvPr id="33793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071810"/>
            <a:ext cx="8429684" cy="332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smtClean="0"/>
              <a:t>Przewodnik użytkownika</a:t>
            </a:r>
            <a:r>
              <a:rPr lang="pl-PL" dirty="0" smtClean="0"/>
              <a:t>:</a:t>
            </a:r>
          </a:p>
          <a:p>
            <a:r>
              <a:rPr lang="pl-PL" b="1" dirty="0" smtClean="0"/>
              <a:t>Opis</a:t>
            </a:r>
            <a:r>
              <a:rPr lang="pl-PL" dirty="0" smtClean="0"/>
              <a:t>: Przewodnik, który krok po kroku wprowadza w sposób użycia Babel, w tym instrukcje dotyczące konfiguracji dla różnych środowisk i zastosowań.</a:t>
            </a:r>
          </a:p>
          <a:p>
            <a:endParaRPr lang="pl-PL" dirty="0"/>
          </a:p>
        </p:txBody>
      </p:sp>
      <p:pic>
        <p:nvPicPr>
          <p:cNvPr id="645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3000372"/>
            <a:ext cx="8529904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Przykład 2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Zakładając, że masz plik tekstowy, np. </a:t>
            </a:r>
            <a:r>
              <a:rPr lang="pl-PL" b="1" dirty="0" err="1" smtClean="0"/>
              <a:t>numbers.txt</a:t>
            </a:r>
            <a:r>
              <a:rPr lang="pl-PL" dirty="0" smtClean="0"/>
              <a:t>, który zawiera pięć liczb całkowitych, każda liczba w nowej linii, możesz użyć poniższego </a:t>
            </a:r>
            <a:r>
              <a:rPr lang="pl-PL" dirty="0" smtClean="0"/>
              <a:t> </a:t>
            </a:r>
            <a:r>
              <a:rPr lang="pl-PL" dirty="0" smtClean="0"/>
              <a:t>kodu do wczytania danych z pliku i wypisania pierwszej wczytanej liczby. Kod ten będzie korzystać z </a:t>
            </a:r>
            <a:r>
              <a:rPr lang="pl-PL" dirty="0" err="1" smtClean="0"/>
              <a:t>async</a:t>
            </a:r>
            <a:r>
              <a:rPr lang="pl-PL" dirty="0" smtClean="0"/>
              <a:t>/</a:t>
            </a:r>
            <a:r>
              <a:rPr lang="pl-PL" dirty="0" err="1" smtClean="0"/>
              <a:t>await</a:t>
            </a:r>
            <a:r>
              <a:rPr lang="pl-PL" dirty="0" smtClean="0"/>
              <a:t> dla lepszego zarządzania operacjami asynchronicznymi, które zostaną </a:t>
            </a:r>
            <a:r>
              <a:rPr lang="pl-PL" dirty="0" err="1" smtClean="0"/>
              <a:t>transpilowane</a:t>
            </a:r>
            <a:r>
              <a:rPr lang="pl-PL" dirty="0" smtClean="0"/>
              <a:t> przez </a:t>
            </a:r>
            <a:r>
              <a:rPr lang="pl-PL" dirty="0" smtClean="0"/>
              <a:t>Babel.</a:t>
            </a:r>
            <a:endParaRPr lang="pl-PL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Najpierw upewnij się, że masz zainstalowany Babel w swoim projekcie. Jeśli jeszcze tego nie zrobiłeś, wykonaj poniższe kroki</a:t>
            </a:r>
            <a:r>
              <a:rPr lang="pl-PL" dirty="0" smtClean="0"/>
              <a:t>:</a:t>
            </a:r>
          </a:p>
          <a:p>
            <a:r>
              <a:rPr lang="pl-PL" dirty="0" err="1" smtClean="0"/>
              <a:t>npm</a:t>
            </a:r>
            <a:r>
              <a:rPr lang="pl-PL" dirty="0" smtClean="0"/>
              <a:t> </a:t>
            </a:r>
            <a:r>
              <a:rPr lang="pl-PL" dirty="0" err="1" smtClean="0"/>
              <a:t>init</a:t>
            </a:r>
            <a:r>
              <a:rPr lang="pl-PL" dirty="0" smtClean="0"/>
              <a:t> -y</a:t>
            </a:r>
          </a:p>
          <a:p>
            <a:r>
              <a:rPr lang="pl-PL" dirty="0" err="1" smtClean="0"/>
              <a:t>npm</a:t>
            </a:r>
            <a:r>
              <a:rPr lang="pl-PL" dirty="0" smtClean="0"/>
              <a:t> </a:t>
            </a:r>
            <a:r>
              <a:rPr lang="pl-PL" dirty="0" err="1" smtClean="0"/>
              <a:t>install</a:t>
            </a:r>
            <a:r>
              <a:rPr lang="pl-PL" dirty="0" smtClean="0"/>
              <a:t> --</a:t>
            </a:r>
            <a:r>
              <a:rPr lang="pl-PL" dirty="0" err="1" smtClean="0"/>
              <a:t>save-dev</a:t>
            </a:r>
            <a:r>
              <a:rPr lang="pl-PL" dirty="0" smtClean="0"/>
              <a:t> </a:t>
            </a:r>
            <a:r>
              <a:rPr lang="pl-PL" dirty="0" err="1" smtClean="0"/>
              <a:t>@babe</a:t>
            </a:r>
            <a:r>
              <a:rPr lang="pl-PL" dirty="0" smtClean="0"/>
              <a:t>l/</a:t>
            </a:r>
            <a:r>
              <a:rPr lang="pl-PL" dirty="0" err="1" smtClean="0"/>
              <a:t>core</a:t>
            </a:r>
            <a:r>
              <a:rPr lang="pl-PL" dirty="0" smtClean="0"/>
              <a:t> </a:t>
            </a:r>
            <a:r>
              <a:rPr lang="pl-PL" dirty="0" err="1" smtClean="0"/>
              <a:t>@babe</a:t>
            </a:r>
            <a:r>
              <a:rPr lang="pl-PL" dirty="0" smtClean="0"/>
              <a:t>l/cli </a:t>
            </a:r>
            <a:r>
              <a:rPr lang="pl-PL" dirty="0" err="1" smtClean="0"/>
              <a:t>@babe</a:t>
            </a:r>
            <a:r>
              <a:rPr lang="pl-PL" dirty="0" smtClean="0"/>
              <a:t>l/</a:t>
            </a:r>
            <a:r>
              <a:rPr lang="pl-PL" dirty="0" err="1" smtClean="0"/>
              <a:t>node</a:t>
            </a:r>
            <a:r>
              <a:rPr lang="pl-PL" dirty="0" smtClean="0"/>
              <a:t> </a:t>
            </a:r>
            <a:r>
              <a:rPr lang="pl-PL" dirty="0" err="1" smtClean="0"/>
              <a:t>@babe</a:t>
            </a:r>
            <a:r>
              <a:rPr lang="pl-PL" dirty="0" smtClean="0"/>
              <a:t>l/</a:t>
            </a:r>
            <a:r>
              <a:rPr lang="pl-PL" dirty="0" err="1" smtClean="0"/>
              <a:t>preset-env</a:t>
            </a:r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Utwórz plik konfiguracyjny Babel, .</a:t>
            </a:r>
            <a:r>
              <a:rPr lang="pl-PL" dirty="0" err="1" smtClean="0"/>
              <a:t>babelrc</a:t>
            </a:r>
            <a:endParaRPr lang="pl-PL" dirty="0" smtClean="0"/>
          </a:p>
          <a:p>
            <a:r>
              <a:rPr lang="pl-PL" dirty="0" smtClean="0"/>
              <a:t>{</a:t>
            </a:r>
          </a:p>
          <a:p>
            <a:r>
              <a:rPr lang="pl-PL" dirty="0" smtClean="0"/>
              <a:t>  "</a:t>
            </a:r>
            <a:r>
              <a:rPr lang="pl-PL" dirty="0" err="1" smtClean="0"/>
              <a:t>presets</a:t>
            </a:r>
            <a:r>
              <a:rPr lang="pl-PL" dirty="0" smtClean="0"/>
              <a:t>": </a:t>
            </a:r>
            <a:r>
              <a:rPr lang="pl-PL" dirty="0" err="1" smtClean="0"/>
              <a:t>["@ba</a:t>
            </a:r>
            <a:r>
              <a:rPr lang="pl-PL" dirty="0" smtClean="0"/>
              <a:t>bel/</a:t>
            </a:r>
            <a:r>
              <a:rPr lang="pl-PL" dirty="0" err="1" smtClean="0"/>
              <a:t>preset-env</a:t>
            </a:r>
            <a:r>
              <a:rPr lang="pl-PL" dirty="0" smtClean="0"/>
              <a:t>"]</a:t>
            </a:r>
          </a:p>
          <a:p>
            <a:r>
              <a:rPr lang="pl-PL" dirty="0" smtClean="0"/>
              <a:t>}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dirty="0" smtClean="0"/>
              <a:t>Utwórz plik </a:t>
            </a:r>
            <a:r>
              <a:rPr lang="pl-PL" dirty="0" err="1" smtClean="0"/>
              <a:t>readNumbers.js</a:t>
            </a:r>
            <a:r>
              <a:rPr lang="pl-PL" dirty="0" smtClean="0"/>
              <a:t>:</a:t>
            </a:r>
          </a:p>
          <a:p>
            <a:endParaRPr lang="pl-PL" dirty="0" smtClean="0"/>
          </a:p>
          <a:p>
            <a:r>
              <a:rPr lang="pl-PL" dirty="0" smtClean="0"/>
              <a:t>import </a:t>
            </a:r>
            <a:r>
              <a:rPr lang="pl-PL" dirty="0" err="1" smtClean="0"/>
              <a:t>fs</a:t>
            </a:r>
            <a:r>
              <a:rPr lang="pl-PL" dirty="0" smtClean="0"/>
              <a:t> </a:t>
            </a:r>
            <a:r>
              <a:rPr lang="pl-PL" dirty="0" err="1" smtClean="0"/>
              <a:t>from</a:t>
            </a:r>
            <a:r>
              <a:rPr lang="pl-PL" dirty="0" smtClean="0"/>
              <a:t> '</a:t>
            </a:r>
            <a:r>
              <a:rPr lang="pl-PL" dirty="0" err="1" smtClean="0"/>
              <a:t>fs</a:t>
            </a:r>
            <a:r>
              <a:rPr lang="pl-PL" dirty="0" smtClean="0"/>
              <a:t>/</a:t>
            </a:r>
            <a:r>
              <a:rPr lang="pl-PL" dirty="0" err="1" smtClean="0"/>
              <a:t>promises</a:t>
            </a:r>
            <a:r>
              <a:rPr lang="pl-PL" dirty="0" smtClean="0"/>
              <a:t>';</a:t>
            </a:r>
          </a:p>
          <a:p>
            <a:endParaRPr lang="pl-PL" dirty="0" smtClean="0"/>
          </a:p>
          <a:p>
            <a:r>
              <a:rPr lang="pl-PL" dirty="0" err="1" smtClean="0"/>
              <a:t>async</a:t>
            </a:r>
            <a:r>
              <a:rPr lang="pl-PL" dirty="0" smtClean="0"/>
              <a:t> </a:t>
            </a:r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readFirstNumber</a:t>
            </a:r>
            <a:r>
              <a:rPr lang="pl-PL" dirty="0" smtClean="0"/>
              <a:t>() {</a:t>
            </a:r>
          </a:p>
          <a:p>
            <a:r>
              <a:rPr lang="pl-PL" dirty="0" smtClean="0"/>
              <a:t>  </a:t>
            </a:r>
            <a:r>
              <a:rPr lang="pl-PL" dirty="0" err="1" smtClean="0"/>
              <a:t>try</a:t>
            </a:r>
            <a:r>
              <a:rPr lang="pl-PL" dirty="0" smtClean="0"/>
              <a:t> {</a:t>
            </a:r>
          </a:p>
          <a:p>
            <a:r>
              <a:rPr lang="pl-PL" dirty="0" smtClean="0"/>
              <a:t>    </a:t>
            </a:r>
            <a:r>
              <a:rPr lang="pl-PL" dirty="0" err="1" smtClean="0"/>
              <a:t>const</a:t>
            </a:r>
            <a:r>
              <a:rPr lang="pl-PL" dirty="0" smtClean="0"/>
              <a:t> data = </a:t>
            </a:r>
            <a:r>
              <a:rPr lang="pl-PL" dirty="0" err="1" smtClean="0"/>
              <a:t>await</a:t>
            </a:r>
            <a:r>
              <a:rPr lang="pl-PL" dirty="0" smtClean="0"/>
              <a:t> </a:t>
            </a:r>
            <a:r>
              <a:rPr lang="pl-PL" dirty="0" err="1" smtClean="0"/>
              <a:t>fs.readFile</a:t>
            </a:r>
            <a:r>
              <a:rPr lang="pl-PL" dirty="0" smtClean="0"/>
              <a:t>('</a:t>
            </a:r>
            <a:r>
              <a:rPr lang="pl-PL" dirty="0" err="1" smtClean="0"/>
              <a:t>numbers.txt</a:t>
            </a:r>
            <a:r>
              <a:rPr lang="pl-PL" dirty="0" smtClean="0"/>
              <a:t>', 'utf8');</a:t>
            </a:r>
          </a:p>
          <a:p>
            <a:r>
              <a:rPr lang="pl-PL" dirty="0" smtClean="0"/>
              <a:t>    </a:t>
            </a:r>
            <a:r>
              <a:rPr lang="pl-PL" dirty="0" err="1" smtClean="0"/>
              <a:t>const</a:t>
            </a:r>
            <a:r>
              <a:rPr lang="pl-PL" dirty="0" smtClean="0"/>
              <a:t> </a:t>
            </a:r>
            <a:r>
              <a:rPr lang="pl-PL" dirty="0" err="1" smtClean="0"/>
              <a:t>numbers</a:t>
            </a:r>
            <a:r>
              <a:rPr lang="pl-PL" dirty="0" smtClean="0"/>
              <a:t> = </a:t>
            </a:r>
            <a:r>
              <a:rPr lang="pl-PL" dirty="0" err="1" smtClean="0"/>
              <a:t>data.split</a:t>
            </a:r>
            <a:r>
              <a:rPr lang="pl-PL" dirty="0" smtClean="0"/>
              <a:t>('\n').map(</a:t>
            </a:r>
            <a:r>
              <a:rPr lang="pl-PL" dirty="0" err="1" smtClean="0"/>
              <a:t>Number</a:t>
            </a:r>
            <a:r>
              <a:rPr lang="pl-PL" dirty="0" smtClean="0"/>
              <a:t>);</a:t>
            </a:r>
          </a:p>
          <a:p>
            <a:r>
              <a:rPr lang="pl-PL" dirty="0" smtClean="0"/>
              <a:t>    </a:t>
            </a:r>
            <a:r>
              <a:rPr lang="pl-PL" dirty="0" err="1" smtClean="0"/>
              <a:t>console.log</a:t>
            </a:r>
            <a:r>
              <a:rPr lang="pl-PL" dirty="0" smtClean="0"/>
              <a:t>("Pierwsza wczytana liczba to:", </a:t>
            </a:r>
            <a:r>
              <a:rPr lang="pl-PL" dirty="0" err="1" smtClean="0"/>
              <a:t>numbers</a:t>
            </a:r>
            <a:r>
              <a:rPr lang="pl-PL" dirty="0" smtClean="0"/>
              <a:t>[0]);</a:t>
            </a:r>
          </a:p>
          <a:p>
            <a:r>
              <a:rPr lang="pl-PL" dirty="0" smtClean="0"/>
              <a:t>  } </a:t>
            </a:r>
            <a:r>
              <a:rPr lang="pl-PL" dirty="0" err="1" smtClean="0"/>
              <a:t>catch</a:t>
            </a:r>
            <a:r>
              <a:rPr lang="pl-PL" dirty="0" smtClean="0"/>
              <a:t> (</a:t>
            </a:r>
            <a:r>
              <a:rPr lang="pl-PL" dirty="0" err="1" smtClean="0"/>
              <a:t>err</a:t>
            </a:r>
            <a:r>
              <a:rPr lang="pl-PL" dirty="0" smtClean="0"/>
              <a:t>) {</a:t>
            </a:r>
          </a:p>
          <a:p>
            <a:r>
              <a:rPr lang="pl-PL" dirty="0" smtClean="0"/>
              <a:t>    </a:t>
            </a:r>
            <a:r>
              <a:rPr lang="pl-PL" dirty="0" err="1" smtClean="0"/>
              <a:t>console.error</a:t>
            </a:r>
            <a:r>
              <a:rPr lang="pl-PL" dirty="0" smtClean="0"/>
              <a:t>("Wystąpił błąd podczas czytania pliku:", </a:t>
            </a:r>
            <a:r>
              <a:rPr lang="pl-PL" dirty="0" err="1" smtClean="0"/>
              <a:t>err</a:t>
            </a:r>
            <a:r>
              <a:rPr lang="pl-PL" dirty="0" smtClean="0"/>
              <a:t>);</a:t>
            </a:r>
          </a:p>
          <a:p>
            <a:r>
              <a:rPr lang="pl-PL" dirty="0" smtClean="0"/>
              <a:t>  }</a:t>
            </a:r>
          </a:p>
          <a:p>
            <a:r>
              <a:rPr lang="pl-PL" dirty="0" smtClean="0"/>
              <a:t>}</a:t>
            </a:r>
          </a:p>
          <a:p>
            <a:endParaRPr lang="pl-PL" dirty="0" smtClean="0"/>
          </a:p>
          <a:p>
            <a:r>
              <a:rPr lang="pl-PL" dirty="0" err="1" smtClean="0"/>
              <a:t>readFirstNumber</a:t>
            </a:r>
            <a:r>
              <a:rPr lang="pl-PL" dirty="0" smtClean="0"/>
              <a:t>();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Możesz również dodać skrypt do uruchamiania Twojego kodu przez Babel </a:t>
            </a:r>
            <a:r>
              <a:rPr lang="pl-PL" dirty="0" err="1" smtClean="0"/>
              <a:t>Node</a:t>
            </a:r>
            <a:r>
              <a:rPr lang="pl-PL" dirty="0" smtClean="0"/>
              <a:t> w </a:t>
            </a:r>
            <a:r>
              <a:rPr lang="pl-PL" dirty="0" err="1" smtClean="0"/>
              <a:t>package.json</a:t>
            </a:r>
            <a:r>
              <a:rPr lang="pl-PL" dirty="0" smtClean="0"/>
              <a:t>:</a:t>
            </a:r>
          </a:p>
          <a:p>
            <a:endParaRPr lang="pl-PL" dirty="0" smtClean="0"/>
          </a:p>
          <a:p>
            <a:r>
              <a:rPr lang="pl-PL" dirty="0" smtClean="0"/>
              <a:t>"scripts": {</a:t>
            </a:r>
          </a:p>
          <a:p>
            <a:r>
              <a:rPr lang="pl-PL" dirty="0" smtClean="0"/>
              <a:t>  "start": "</a:t>
            </a:r>
            <a:r>
              <a:rPr lang="pl-PL" dirty="0" err="1" smtClean="0"/>
              <a:t>babel-node</a:t>
            </a:r>
            <a:r>
              <a:rPr lang="pl-PL" dirty="0" smtClean="0"/>
              <a:t> </a:t>
            </a:r>
            <a:r>
              <a:rPr lang="pl-PL" dirty="0" err="1" smtClean="0"/>
              <a:t>readNumbers.js</a:t>
            </a:r>
            <a:r>
              <a:rPr lang="pl-PL" dirty="0" smtClean="0"/>
              <a:t>"</a:t>
            </a:r>
          </a:p>
          <a:p>
            <a:r>
              <a:rPr lang="pl-PL" dirty="0" smtClean="0"/>
              <a:t>}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Aby uruchomić swój skrypt, użyj poniższej komendy w terminalu</a:t>
            </a:r>
            <a:r>
              <a:rPr lang="pl-PL" dirty="0" smtClean="0"/>
              <a:t>:</a:t>
            </a:r>
          </a:p>
          <a:p>
            <a:r>
              <a:rPr lang="pl-PL" dirty="0" err="1" smtClean="0"/>
              <a:t>npm</a:t>
            </a:r>
            <a:r>
              <a:rPr lang="pl-PL" dirty="0" smtClean="0"/>
              <a:t> run start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to robi?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smtClean="0"/>
              <a:t>Importuje moduł </a:t>
            </a:r>
            <a:r>
              <a:rPr lang="pl-PL" b="1" dirty="0" err="1" smtClean="0"/>
              <a:t>fs</a:t>
            </a:r>
            <a:r>
              <a:rPr lang="pl-PL" b="1" dirty="0" smtClean="0"/>
              <a:t>/</a:t>
            </a:r>
            <a:r>
              <a:rPr lang="pl-PL" b="1" dirty="0" err="1" smtClean="0"/>
              <a:t>promises</a:t>
            </a:r>
            <a:r>
              <a:rPr lang="pl-PL" dirty="0" smtClean="0"/>
              <a:t>: Używa asynchronicznych wersji metod modułu </a:t>
            </a:r>
            <a:r>
              <a:rPr lang="pl-PL" dirty="0" err="1" smtClean="0"/>
              <a:t>fs</a:t>
            </a:r>
            <a:r>
              <a:rPr lang="pl-PL" dirty="0" smtClean="0"/>
              <a:t>, co pozwala na korzystanie z </a:t>
            </a:r>
            <a:r>
              <a:rPr lang="pl-PL" dirty="0" err="1" smtClean="0"/>
              <a:t>async</a:t>
            </a:r>
            <a:r>
              <a:rPr lang="pl-PL" dirty="0" smtClean="0"/>
              <a:t>/</a:t>
            </a:r>
            <a:r>
              <a:rPr lang="pl-PL" dirty="0" err="1" smtClean="0"/>
              <a:t>await</a:t>
            </a:r>
            <a:r>
              <a:rPr lang="pl-PL" dirty="0" smtClean="0"/>
              <a:t> dla lepszej czytelności kodu</a:t>
            </a:r>
            <a:r>
              <a:rPr lang="pl-PL" dirty="0" smtClean="0"/>
              <a:t>.</a:t>
            </a:r>
          </a:p>
          <a:p>
            <a:r>
              <a:rPr lang="pl-PL" b="1" dirty="0" smtClean="0"/>
              <a:t>Czyta </a:t>
            </a:r>
            <a:r>
              <a:rPr lang="pl-PL" b="1" dirty="0" smtClean="0"/>
              <a:t>plik </a:t>
            </a:r>
            <a:r>
              <a:rPr lang="pl-PL" b="1" dirty="0" err="1" smtClean="0"/>
              <a:t>numbers.txt</a:t>
            </a:r>
            <a:r>
              <a:rPr lang="pl-PL" b="1" dirty="0" smtClean="0"/>
              <a:t> asynchronicznie</a:t>
            </a:r>
            <a:r>
              <a:rPr lang="pl-PL" dirty="0" smtClean="0"/>
              <a:t>: Odczytuje dane z pliku w formacie UTF-8</a:t>
            </a:r>
            <a:r>
              <a:rPr lang="pl-PL" dirty="0" smtClean="0"/>
              <a:t>.</a:t>
            </a:r>
          </a:p>
          <a:p>
            <a:r>
              <a:rPr lang="pl-PL" b="1" dirty="0" smtClean="0"/>
              <a:t>Przetwarza </a:t>
            </a:r>
            <a:r>
              <a:rPr lang="pl-PL" b="1" dirty="0" smtClean="0"/>
              <a:t>dane</a:t>
            </a:r>
            <a:r>
              <a:rPr lang="pl-PL" dirty="0" smtClean="0"/>
              <a:t>: Dzieli ciąg tekstowy na linie, konwertuje każdą z nich na liczbę i przechowuje w tablicy </a:t>
            </a:r>
            <a:r>
              <a:rPr lang="pl-PL" dirty="0" err="1" smtClean="0"/>
              <a:t>numbers</a:t>
            </a:r>
            <a:r>
              <a:rPr lang="pl-PL" dirty="0" smtClean="0"/>
              <a:t>.</a:t>
            </a:r>
          </a:p>
          <a:p>
            <a:r>
              <a:rPr lang="pl-PL" b="1" dirty="0" smtClean="0"/>
              <a:t>Wypisuje </a:t>
            </a:r>
            <a:r>
              <a:rPr lang="pl-PL" b="1" dirty="0" smtClean="0"/>
              <a:t>pierwszą liczbę</a:t>
            </a:r>
            <a:r>
              <a:rPr lang="pl-PL" dirty="0" smtClean="0"/>
              <a:t>: Wypisuje pierwszą liczbę z tablicy.</a:t>
            </a:r>
            <a:endParaRPr lang="pl-PL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Dlaczego używamy Babel?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smtClean="0"/>
              <a:t>Kompatybilność:</a:t>
            </a:r>
            <a:r>
              <a:rPr lang="pl-PL" dirty="0" smtClean="0"/>
              <a:t> Zapewnia wsparcie dla starych przeglądarek</a:t>
            </a:r>
            <a:r>
              <a:rPr lang="pl-PL" dirty="0" smtClean="0"/>
              <a:t>.</a:t>
            </a:r>
          </a:p>
          <a:p>
            <a:r>
              <a:rPr lang="pl-PL" b="1" dirty="0" smtClean="0"/>
              <a:t>Nowoczesne </a:t>
            </a:r>
            <a:r>
              <a:rPr lang="pl-PL" b="1" dirty="0" smtClean="0"/>
              <a:t>funkcje </a:t>
            </a:r>
            <a:r>
              <a:rPr lang="pl-PL" b="1" dirty="0" err="1" smtClean="0"/>
              <a:t>JavaScript</a:t>
            </a:r>
            <a:r>
              <a:rPr lang="pl-PL" b="1" dirty="0" smtClean="0"/>
              <a:t>:</a:t>
            </a:r>
            <a:r>
              <a:rPr lang="pl-PL" dirty="0" smtClean="0"/>
              <a:t> Umożliwia wykorzystanie nowych funkcji języka</a:t>
            </a:r>
            <a:r>
              <a:rPr lang="pl-PL" dirty="0" smtClean="0"/>
              <a:t>.</a:t>
            </a:r>
          </a:p>
          <a:p>
            <a:r>
              <a:rPr lang="pl-PL" b="1" dirty="0" smtClean="0"/>
              <a:t>Rozwój </a:t>
            </a:r>
            <a:r>
              <a:rPr lang="pl-PL" b="1" dirty="0" smtClean="0"/>
              <a:t>i wsparcie:</a:t>
            </a:r>
            <a:r>
              <a:rPr lang="pl-PL" dirty="0" smtClean="0"/>
              <a:t> Szeroka społeczność i ciągły rozwój.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Webpack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err="1" smtClean="0"/>
              <a:t>Webpack</a:t>
            </a:r>
            <a:r>
              <a:rPr lang="pl-PL" dirty="0" smtClean="0"/>
              <a:t> to nowoczesne narzędzie do budowania aplikacji </a:t>
            </a:r>
            <a:r>
              <a:rPr lang="pl-PL" dirty="0" err="1" smtClean="0"/>
              <a:t>JavaScript</a:t>
            </a:r>
            <a:r>
              <a:rPr lang="pl-PL" dirty="0" smtClean="0"/>
              <a:t>, które jest szeroko stosowane w procesie tworzenia aplikacji internetowych. Jego główną funkcją jest pakowanie, </a:t>
            </a:r>
            <a:r>
              <a:rPr lang="pl-PL" dirty="0" err="1" smtClean="0"/>
              <a:t>minifikacja</a:t>
            </a:r>
            <a:r>
              <a:rPr lang="pl-PL" dirty="0" smtClean="0"/>
              <a:t> i optymalizacja zasobów aplikacji, takich jak skrypty </a:t>
            </a:r>
            <a:r>
              <a:rPr lang="pl-PL" dirty="0" err="1" smtClean="0"/>
              <a:t>JavaScript</a:t>
            </a:r>
            <a:r>
              <a:rPr lang="pl-PL" dirty="0" smtClean="0"/>
              <a:t>, arkusze stylów CSS i obrazy, umożliwiając efektywniejsze dostarczanie ich do przeglądarki użytkownika. </a:t>
            </a:r>
            <a:endParaRPr lang="pl-PL" dirty="0"/>
          </a:p>
        </p:txBody>
      </p:sp>
      <p:pic>
        <p:nvPicPr>
          <p:cNvPr id="31746" name="Picture 2" descr="Using Webpack and Babel In Your Project - YouTub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57686" y="4164826"/>
            <a:ext cx="4786314" cy="269317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Modułowe podejście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 smtClean="0"/>
              <a:t>Webpack</a:t>
            </a:r>
            <a:r>
              <a:rPr lang="pl-PL" dirty="0" smtClean="0"/>
              <a:t> traktuje wszystkie zasoby aplikacji jako </a:t>
            </a:r>
            <a:r>
              <a:rPr lang="pl-PL" b="1" dirty="0" smtClean="0"/>
              <a:t>moduły</a:t>
            </a:r>
            <a:r>
              <a:rPr lang="pl-PL" dirty="0" smtClean="0"/>
              <a:t>, które mogą być zależnościami innych modułów. Przetwarza te moduły zgodnie z konfiguracją i generuje ostateczne pakiety (</a:t>
            </a:r>
            <a:r>
              <a:rPr lang="pl-PL" dirty="0" err="1" smtClean="0"/>
              <a:t>bundled</a:t>
            </a:r>
            <a:r>
              <a:rPr lang="pl-PL" dirty="0" smtClean="0"/>
              <a:t> </a:t>
            </a:r>
            <a:r>
              <a:rPr lang="pl-PL" dirty="0" err="1" smtClean="0"/>
              <a:t>files</a:t>
            </a:r>
            <a:r>
              <a:rPr lang="pl-PL" dirty="0" smtClean="0"/>
              <a:t>), które są gotowe do załadowania w przeglądarce. Dzięki temu programiści mogą łatwiej zarządzać zależnościami w swoich projektach.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Loader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 smtClean="0"/>
              <a:t>Loader</a:t>
            </a:r>
            <a:r>
              <a:rPr lang="pl-PL" dirty="0" smtClean="0"/>
              <a:t> w </a:t>
            </a:r>
            <a:r>
              <a:rPr lang="pl-PL" dirty="0" err="1" smtClean="0"/>
              <a:t>Webpacku</a:t>
            </a:r>
            <a:r>
              <a:rPr lang="pl-PL" dirty="0" smtClean="0"/>
              <a:t> pozwala na przetwarzanie plików </a:t>
            </a:r>
            <a:r>
              <a:rPr lang="pl-PL" b="1" dirty="0" smtClean="0"/>
              <a:t>innych niż </a:t>
            </a:r>
            <a:r>
              <a:rPr lang="pl-PL" b="1" dirty="0" err="1" smtClean="0"/>
              <a:t>JavaScript</a:t>
            </a:r>
            <a:r>
              <a:rPr lang="pl-PL" dirty="0" smtClean="0"/>
              <a:t> przed ich dodaniem do pakietu. Na przykład, za pomocą odpowiednich </a:t>
            </a:r>
            <a:r>
              <a:rPr lang="pl-PL" dirty="0" err="1" smtClean="0"/>
              <a:t>loaderów</a:t>
            </a:r>
            <a:r>
              <a:rPr lang="pl-PL" dirty="0" smtClean="0"/>
              <a:t> można przekształcać </a:t>
            </a:r>
            <a:r>
              <a:rPr lang="pl-PL" dirty="0" err="1" smtClean="0"/>
              <a:t>TypeScript</a:t>
            </a:r>
            <a:r>
              <a:rPr lang="pl-PL" dirty="0" smtClean="0"/>
              <a:t> w </a:t>
            </a:r>
            <a:r>
              <a:rPr lang="pl-PL" dirty="0" err="1" smtClean="0"/>
              <a:t>JavaScript</a:t>
            </a:r>
            <a:r>
              <a:rPr lang="pl-PL" dirty="0" smtClean="0"/>
              <a:t>, importować pliki CSS bezpośrednio w plikach </a:t>
            </a:r>
            <a:r>
              <a:rPr lang="pl-PL" dirty="0" err="1" smtClean="0"/>
              <a:t>JavaScript</a:t>
            </a:r>
            <a:r>
              <a:rPr lang="pl-PL" dirty="0" smtClean="0"/>
              <a:t>, a nawet łączyć obrazy i fonty.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Plugin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 smtClean="0"/>
              <a:t>Pluginy</a:t>
            </a:r>
            <a:r>
              <a:rPr lang="pl-PL" dirty="0" smtClean="0"/>
              <a:t> rozszerzają funkcjonalność </a:t>
            </a:r>
            <a:r>
              <a:rPr lang="pl-PL" dirty="0" err="1" smtClean="0"/>
              <a:t>Webpacka</a:t>
            </a:r>
            <a:r>
              <a:rPr lang="pl-PL" dirty="0" smtClean="0"/>
              <a:t>, pozwalając na </a:t>
            </a:r>
            <a:r>
              <a:rPr lang="pl-PL" b="1" dirty="0" smtClean="0"/>
              <a:t>dodatkową optymalizację pakietów</a:t>
            </a:r>
            <a:r>
              <a:rPr lang="pl-PL" dirty="0" smtClean="0"/>
              <a:t>, automatyczne generowanie plików HTML, czyszczenie katalogów wyjściowych przed ponownym </a:t>
            </a:r>
            <a:r>
              <a:rPr lang="pl-PL" dirty="0" smtClean="0"/>
              <a:t>pakowaniem </a:t>
            </a:r>
            <a:r>
              <a:rPr lang="pl-PL" dirty="0" smtClean="0"/>
              <a:t>i wiele innych. </a:t>
            </a:r>
            <a:r>
              <a:rPr lang="pl-PL" dirty="0" err="1" smtClean="0"/>
              <a:t>Pluginy</a:t>
            </a:r>
            <a:r>
              <a:rPr lang="pl-PL" dirty="0" smtClean="0"/>
              <a:t> mogą być konfigurowane i dodawane do projektu w zależności od potrzeb.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Config File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Konfiguracja </a:t>
            </a:r>
            <a:r>
              <a:rPr lang="pl-PL" dirty="0" err="1" smtClean="0"/>
              <a:t>Webpacka</a:t>
            </a:r>
            <a:r>
              <a:rPr lang="pl-PL" dirty="0" smtClean="0"/>
              <a:t> jest zazwyczaj zdefiniowana w pliku </a:t>
            </a:r>
            <a:r>
              <a:rPr lang="pl-PL" b="1" dirty="0" err="1" smtClean="0"/>
              <a:t>webpack.config.js</a:t>
            </a:r>
            <a:r>
              <a:rPr lang="pl-PL" b="1" dirty="0" smtClean="0"/>
              <a:t>, </a:t>
            </a:r>
            <a:r>
              <a:rPr lang="pl-PL" dirty="0" smtClean="0"/>
              <a:t>który znajduje się w głównym katalogu projektu. Plik ten zawiera informacje o punktach wejścia (</a:t>
            </a:r>
            <a:r>
              <a:rPr lang="pl-PL" dirty="0" err="1" smtClean="0"/>
              <a:t>entry</a:t>
            </a:r>
            <a:r>
              <a:rPr lang="pl-PL" dirty="0" smtClean="0"/>
              <a:t> </a:t>
            </a:r>
            <a:r>
              <a:rPr lang="pl-PL" dirty="0" err="1" smtClean="0"/>
              <a:t>points</a:t>
            </a:r>
            <a:r>
              <a:rPr lang="pl-PL" dirty="0" smtClean="0"/>
              <a:t>), wyjściach (</a:t>
            </a:r>
            <a:r>
              <a:rPr lang="pl-PL" dirty="0" err="1" smtClean="0"/>
              <a:t>outputs</a:t>
            </a:r>
            <a:r>
              <a:rPr lang="pl-PL" dirty="0" smtClean="0"/>
              <a:t>), </a:t>
            </a:r>
            <a:r>
              <a:rPr lang="pl-PL" dirty="0" err="1" smtClean="0"/>
              <a:t>loaderach</a:t>
            </a:r>
            <a:r>
              <a:rPr lang="pl-PL" dirty="0" smtClean="0"/>
              <a:t>, </a:t>
            </a:r>
            <a:r>
              <a:rPr lang="pl-PL" dirty="0" err="1" smtClean="0"/>
              <a:t>pluginach</a:t>
            </a:r>
            <a:r>
              <a:rPr lang="pl-PL" dirty="0" smtClean="0"/>
              <a:t>, a także innych opcjach konfiguracyjnych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Development </a:t>
            </a:r>
            <a:r>
              <a:rPr lang="pl-PL" dirty="0" smtClean="0"/>
              <a:t>&amp; </a:t>
            </a:r>
            <a:r>
              <a:rPr lang="pl-PL" dirty="0" err="1" smtClean="0"/>
              <a:t>Production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 smtClean="0"/>
              <a:t>Webpack</a:t>
            </a:r>
            <a:r>
              <a:rPr lang="pl-PL" dirty="0" smtClean="0"/>
              <a:t> pozwala na </a:t>
            </a:r>
            <a:r>
              <a:rPr lang="pl-PL" b="1" dirty="0" smtClean="0"/>
              <a:t>różne konfiguracje dla środowisk development (rozwojowych) i </a:t>
            </a:r>
            <a:r>
              <a:rPr lang="pl-PL" b="1" dirty="0" err="1" smtClean="0"/>
              <a:t>production</a:t>
            </a:r>
            <a:r>
              <a:rPr lang="pl-PL" b="1" dirty="0" smtClean="0"/>
              <a:t> (produkcyjnych). </a:t>
            </a:r>
            <a:r>
              <a:rPr lang="pl-PL" dirty="0" smtClean="0"/>
              <a:t>W środowisku produkcyjnym dodatkowe optymalizacje, takie jak </a:t>
            </a:r>
            <a:r>
              <a:rPr lang="pl-PL" dirty="0" err="1" smtClean="0"/>
              <a:t>minifikacja</a:t>
            </a:r>
            <a:r>
              <a:rPr lang="pl-PL" dirty="0" smtClean="0"/>
              <a:t> kodu i lepsze zarządzanie </a:t>
            </a:r>
            <a:r>
              <a:rPr lang="pl-PL" dirty="0" err="1" smtClean="0"/>
              <a:t>cachem</a:t>
            </a:r>
            <a:r>
              <a:rPr lang="pl-PL" dirty="0" smtClean="0"/>
              <a:t>, są zazwyczaj włączone, aby maksymalnie zoptymalizować czas ładowania i wydajność aplikacji.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Hot Module </a:t>
            </a:r>
            <a:r>
              <a:rPr lang="pl-PL" dirty="0" err="1" smtClean="0"/>
              <a:t>Replacement</a:t>
            </a:r>
            <a:r>
              <a:rPr lang="pl-PL" dirty="0" smtClean="0"/>
              <a:t> (HMR)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 smtClean="0"/>
              <a:t>Webpack</a:t>
            </a:r>
            <a:r>
              <a:rPr lang="pl-PL" dirty="0" smtClean="0"/>
              <a:t> wspiera Hot Module </a:t>
            </a:r>
            <a:r>
              <a:rPr lang="pl-PL" dirty="0" err="1" smtClean="0"/>
              <a:t>Replacement</a:t>
            </a:r>
            <a:r>
              <a:rPr lang="pl-PL" dirty="0" smtClean="0"/>
              <a:t>, co oznacza, że może </a:t>
            </a:r>
            <a:r>
              <a:rPr lang="pl-PL" b="1" dirty="0" smtClean="0"/>
              <a:t>automatycznie zaktualizować moduły w przeglądarce w czasie rzeczywistym</a:t>
            </a:r>
            <a:r>
              <a:rPr lang="pl-PL" dirty="0" smtClean="0"/>
              <a:t>, gdy dokonywane są zmiany w kodzie. To bardzo przydatna funkcja podczas rozwoju aplikacji, ponieważ pozwala na szybkie testowanie zmian bez potrzeby pełnego przeładowania strony.</a:t>
            </a:r>
          </a:p>
          <a:p>
            <a:r>
              <a:rPr lang="pl-PL" dirty="0" err="1" smtClean="0"/>
              <a:t>Webpack</a:t>
            </a:r>
            <a:r>
              <a:rPr lang="pl-PL" dirty="0" smtClean="0"/>
              <a:t> jest szczególnie popularny w ekosystemie </a:t>
            </a:r>
            <a:r>
              <a:rPr lang="pl-PL" dirty="0" err="1" smtClean="0"/>
              <a:t>JavaScript</a:t>
            </a:r>
            <a:r>
              <a:rPr lang="pl-PL" dirty="0" smtClean="0"/>
              <a:t>, ale jego </a:t>
            </a:r>
            <a:r>
              <a:rPr lang="pl-PL" b="1" dirty="0" smtClean="0"/>
              <a:t>elastyczność pozwala na integrację z różnymi technologiami i ramami pracy</a:t>
            </a:r>
            <a:r>
              <a:rPr lang="pl-PL" dirty="0" smtClean="0"/>
              <a:t>. Dzięki temu jest on cennym narzędziem dla wielu deweloperów webowych na całym świecie.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Pierwszy projekt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endParaRPr lang="pl-PL" dirty="0"/>
          </a:p>
        </p:txBody>
      </p:sp>
      <p:pic>
        <p:nvPicPr>
          <p:cNvPr id="24578" name="Picture 2" descr="Optimizing Web Performance with Webpack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214422"/>
            <a:ext cx="8040744" cy="452291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Inicjalizacja projektu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 smtClean="0"/>
              <a:t>mkdir</a:t>
            </a:r>
            <a:r>
              <a:rPr lang="pl-PL" dirty="0" smtClean="0"/>
              <a:t> </a:t>
            </a:r>
            <a:r>
              <a:rPr lang="pl-PL" dirty="0" err="1" smtClean="0"/>
              <a:t>moj-projekt-webpack</a:t>
            </a:r>
            <a:endParaRPr lang="pl-PL" dirty="0" smtClean="0"/>
          </a:p>
          <a:p>
            <a:r>
              <a:rPr lang="pl-PL" dirty="0" err="1" smtClean="0"/>
              <a:t>cd</a:t>
            </a:r>
            <a:r>
              <a:rPr lang="pl-PL" dirty="0" smtClean="0"/>
              <a:t> </a:t>
            </a:r>
            <a:r>
              <a:rPr lang="pl-PL" dirty="0" err="1" smtClean="0"/>
              <a:t>moj-projekt-webpack</a:t>
            </a:r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Uruchom </a:t>
            </a:r>
            <a:r>
              <a:rPr lang="pl-PL" dirty="0" err="1" smtClean="0"/>
              <a:t>npm</a:t>
            </a:r>
            <a:r>
              <a:rPr lang="pl-PL" dirty="0" smtClean="0"/>
              <a:t> </a:t>
            </a:r>
            <a:r>
              <a:rPr lang="pl-PL" dirty="0" err="1" smtClean="0"/>
              <a:t>init</a:t>
            </a:r>
            <a:r>
              <a:rPr lang="pl-PL" dirty="0" smtClean="0"/>
              <a:t> -y aby stworzyć plik </a:t>
            </a:r>
            <a:r>
              <a:rPr lang="pl-PL" dirty="0" err="1" smtClean="0"/>
              <a:t>package.json</a:t>
            </a:r>
            <a:r>
              <a:rPr lang="pl-PL" dirty="0" smtClean="0"/>
              <a:t>, który zarządza zależnościami projektu.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Instalacja </a:t>
            </a:r>
            <a:r>
              <a:rPr lang="pl-PL" dirty="0" err="1" smtClean="0"/>
              <a:t>Webpacka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err="1" smtClean="0"/>
              <a:t>npm</a:t>
            </a:r>
            <a:r>
              <a:rPr lang="en-US" dirty="0" smtClean="0"/>
              <a:t> install --save-dev </a:t>
            </a:r>
            <a:r>
              <a:rPr lang="en-US" dirty="0" err="1" smtClean="0"/>
              <a:t>webpack</a:t>
            </a:r>
            <a:r>
              <a:rPr lang="en-US" dirty="0" smtClean="0"/>
              <a:t> </a:t>
            </a:r>
            <a:r>
              <a:rPr lang="en-US" dirty="0" err="1" smtClean="0"/>
              <a:t>webpack-cli</a:t>
            </a:r>
            <a:endParaRPr lang="en-US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Jak działa Babel</a:t>
            </a:r>
            <a:r>
              <a:rPr lang="pl-PL" dirty="0" smtClean="0"/>
              <a:t>? - </a:t>
            </a:r>
            <a:r>
              <a:rPr lang="pl-PL" dirty="0" err="1" smtClean="0"/>
              <a:t>transpilacja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5281634"/>
          </a:xfrm>
        </p:spPr>
        <p:txBody>
          <a:bodyPr>
            <a:normAutofit fontScale="70000" lnSpcReduction="20000"/>
          </a:bodyPr>
          <a:lstStyle/>
          <a:p>
            <a:r>
              <a:rPr lang="pl-PL" b="1" dirty="0" err="1" smtClean="0"/>
              <a:t>Parsing</a:t>
            </a:r>
            <a:r>
              <a:rPr lang="pl-PL" b="1" dirty="0" smtClean="0"/>
              <a:t> (Analiza składniowa)</a:t>
            </a:r>
            <a:r>
              <a:rPr lang="pl-PL" dirty="0" smtClean="0"/>
              <a:t>:</a:t>
            </a:r>
          </a:p>
          <a:p>
            <a:r>
              <a:rPr lang="pl-PL" b="1" dirty="0" smtClean="0"/>
              <a:t>Definicja</a:t>
            </a:r>
            <a:r>
              <a:rPr lang="pl-PL" dirty="0" smtClean="0"/>
              <a:t>: Proces analizy składniowej polega na przekształceniu kodu źródłowego (w tym przypadku </a:t>
            </a:r>
            <a:r>
              <a:rPr lang="pl-PL" dirty="0" err="1" smtClean="0"/>
              <a:t>JavaScript</a:t>
            </a:r>
            <a:r>
              <a:rPr lang="pl-PL" dirty="0" smtClean="0"/>
              <a:t>) w strukturę danych znaną jako </a:t>
            </a:r>
            <a:r>
              <a:rPr lang="pl-PL" dirty="0" err="1" smtClean="0"/>
              <a:t>Abstract</a:t>
            </a:r>
            <a:r>
              <a:rPr lang="pl-PL" dirty="0" smtClean="0"/>
              <a:t> </a:t>
            </a:r>
            <a:r>
              <a:rPr lang="pl-PL" dirty="0" err="1" smtClean="0"/>
              <a:t>Syntax</a:t>
            </a:r>
            <a:r>
              <a:rPr lang="pl-PL" dirty="0" smtClean="0"/>
              <a:t> </a:t>
            </a:r>
            <a:r>
              <a:rPr lang="pl-PL" dirty="0" err="1" smtClean="0"/>
              <a:t>Tree</a:t>
            </a:r>
            <a:r>
              <a:rPr lang="pl-PL" dirty="0" smtClean="0"/>
              <a:t> (AST), czyli abstrakcyjne drzewo składni. </a:t>
            </a:r>
            <a:r>
              <a:rPr lang="pl-PL" dirty="0" smtClean="0"/>
              <a:t> AST </a:t>
            </a:r>
            <a:r>
              <a:rPr lang="pl-PL" dirty="0" smtClean="0"/>
              <a:t>reprezentuje kod w sposób hierarchiczny, gdzie każdy element kodu jest węzłem w drzewie.</a:t>
            </a:r>
          </a:p>
          <a:p>
            <a:r>
              <a:rPr lang="pl-PL" b="1" dirty="0" smtClean="0"/>
              <a:t>Znaczenie</a:t>
            </a:r>
            <a:r>
              <a:rPr lang="pl-PL" dirty="0" smtClean="0"/>
              <a:t>: Umożliwia </a:t>
            </a:r>
            <a:r>
              <a:rPr lang="pl-PL" dirty="0" err="1" smtClean="0"/>
              <a:t>Babelowi</a:t>
            </a:r>
            <a:r>
              <a:rPr lang="pl-PL" dirty="0" smtClean="0"/>
              <a:t> dokładne zrozumienie struktury oraz znaczenia kodu, co jest kluczowe do efektywnej transformacji.</a:t>
            </a:r>
          </a:p>
          <a:p>
            <a:r>
              <a:rPr lang="pl-PL" b="1" dirty="0" smtClean="0"/>
              <a:t>Transformacja</a:t>
            </a:r>
            <a:r>
              <a:rPr lang="pl-PL" dirty="0" smtClean="0"/>
              <a:t>:</a:t>
            </a:r>
          </a:p>
          <a:p>
            <a:r>
              <a:rPr lang="pl-PL" b="1" dirty="0" smtClean="0"/>
              <a:t>Definicja</a:t>
            </a:r>
            <a:r>
              <a:rPr lang="pl-PL" dirty="0" smtClean="0"/>
              <a:t>: W tej fazie, na podstawie AST, Babel stosuje różne transformacje za pomocą </a:t>
            </a:r>
            <a:r>
              <a:rPr lang="pl-PL" dirty="0" err="1" smtClean="0"/>
              <a:t>pluginów</a:t>
            </a:r>
            <a:r>
              <a:rPr lang="pl-PL" dirty="0" smtClean="0"/>
              <a:t>. Transformacje te modyfikują AST, np. zamieniając nowoczesne funkcje </a:t>
            </a:r>
            <a:r>
              <a:rPr lang="pl-PL" dirty="0" err="1" smtClean="0"/>
              <a:t>JavaScript</a:t>
            </a:r>
            <a:r>
              <a:rPr lang="pl-PL" dirty="0" smtClean="0"/>
              <a:t> na ich starsze odpowiedniki.</a:t>
            </a:r>
          </a:p>
          <a:p>
            <a:r>
              <a:rPr lang="pl-PL" b="1" dirty="0" smtClean="0"/>
              <a:t>Znaczenie</a:t>
            </a:r>
            <a:r>
              <a:rPr lang="pl-PL" dirty="0" smtClean="0"/>
              <a:t>: To kluczowy etap, gdzie właściwe zmiany są wprowadzane w kodzie, takie jak konwersja składni ES6+ na starszą wersję </a:t>
            </a:r>
            <a:r>
              <a:rPr lang="pl-PL" dirty="0" err="1" smtClean="0"/>
              <a:t>JavaScript</a:t>
            </a:r>
            <a:r>
              <a:rPr lang="pl-PL" dirty="0" smtClean="0"/>
              <a:t>, co gwarantuje kompatybilność.</a:t>
            </a:r>
          </a:p>
          <a:p>
            <a:r>
              <a:rPr lang="pl-PL" b="1" dirty="0" smtClean="0"/>
              <a:t>Generowanie kodu</a:t>
            </a:r>
            <a:r>
              <a:rPr lang="pl-PL" dirty="0" smtClean="0"/>
              <a:t>:</a:t>
            </a:r>
          </a:p>
          <a:p>
            <a:r>
              <a:rPr lang="pl-PL" b="1" dirty="0" smtClean="0"/>
              <a:t>Definicja</a:t>
            </a:r>
            <a:r>
              <a:rPr lang="pl-PL" dirty="0" smtClean="0"/>
              <a:t>: Ostatni etap </a:t>
            </a:r>
            <a:r>
              <a:rPr lang="pl-PL" dirty="0" err="1" smtClean="0"/>
              <a:t>transpilacji</a:t>
            </a:r>
            <a:r>
              <a:rPr lang="pl-PL" dirty="0" smtClean="0"/>
              <a:t> to generowanie kodu źródłowego z przetransformowanego AST</a:t>
            </a:r>
            <a:r>
              <a:rPr lang="pl-PL" dirty="0" smtClean="0"/>
              <a:t>.  </a:t>
            </a:r>
            <a:r>
              <a:rPr lang="pl-PL" dirty="0" smtClean="0"/>
              <a:t>Babel odtwarza kod </a:t>
            </a:r>
            <a:r>
              <a:rPr lang="pl-PL" dirty="0" err="1" smtClean="0"/>
              <a:t>JavaScript</a:t>
            </a:r>
            <a:r>
              <a:rPr lang="pl-PL" dirty="0" smtClean="0"/>
              <a:t>, który jest już kompatybilny ze starszymi środowiskami wykonawczymi.</a:t>
            </a:r>
          </a:p>
          <a:p>
            <a:r>
              <a:rPr lang="pl-PL" b="1" dirty="0" smtClean="0"/>
              <a:t>Znaczenie</a:t>
            </a:r>
            <a:r>
              <a:rPr lang="pl-PL" dirty="0" smtClean="0"/>
              <a:t>: Zapewnia, że ostateczny kod wykonywalny zachowuje funkcjonalność oryginału, ale jest zrozumiały dla starszych przeglądarek</a:t>
            </a:r>
            <a:r>
              <a:rPr lang="pl-PL" dirty="0" smtClean="0"/>
              <a:t>.</a:t>
            </a:r>
            <a:endParaRPr lang="pl-PL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Struktura projektu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err="1" smtClean="0"/>
              <a:t>moj-projekt-webpack</a:t>
            </a:r>
            <a:r>
              <a:rPr lang="pl-PL" dirty="0" smtClean="0"/>
              <a:t>/</a:t>
            </a:r>
          </a:p>
          <a:p>
            <a:r>
              <a:rPr lang="pl-PL" dirty="0" smtClean="0"/>
              <a:t>|- /</a:t>
            </a:r>
            <a:r>
              <a:rPr lang="pl-PL" dirty="0" err="1" smtClean="0"/>
              <a:t>src</a:t>
            </a:r>
            <a:endParaRPr lang="pl-PL" dirty="0" smtClean="0"/>
          </a:p>
          <a:p>
            <a:r>
              <a:rPr lang="pl-PL" dirty="0" smtClean="0"/>
              <a:t>   |- </a:t>
            </a:r>
            <a:r>
              <a:rPr lang="pl-PL" dirty="0" err="1" smtClean="0"/>
              <a:t>index.js</a:t>
            </a:r>
            <a:endParaRPr lang="pl-PL" dirty="0" smtClean="0"/>
          </a:p>
          <a:p>
            <a:r>
              <a:rPr lang="pl-PL" dirty="0" smtClean="0"/>
              <a:t>|- /</a:t>
            </a:r>
            <a:r>
              <a:rPr lang="pl-PL" dirty="0" err="1" smtClean="0"/>
              <a:t>dist</a:t>
            </a:r>
            <a:endParaRPr lang="pl-PL" dirty="0" smtClean="0"/>
          </a:p>
          <a:p>
            <a:r>
              <a:rPr lang="pl-PL" dirty="0" smtClean="0"/>
              <a:t>   |- </a:t>
            </a:r>
            <a:r>
              <a:rPr lang="pl-PL" dirty="0" err="1" smtClean="0"/>
              <a:t>index.html</a:t>
            </a:r>
            <a:endParaRPr lang="pl-PL" dirty="0" smtClean="0"/>
          </a:p>
          <a:p>
            <a:r>
              <a:rPr lang="pl-PL" dirty="0" smtClean="0"/>
              <a:t>|- </a:t>
            </a:r>
            <a:r>
              <a:rPr lang="pl-PL" dirty="0" err="1" smtClean="0"/>
              <a:t>package.json</a:t>
            </a:r>
            <a:endParaRPr lang="pl-PL" dirty="0" smtClean="0"/>
          </a:p>
          <a:p>
            <a:r>
              <a:rPr lang="pl-PL" dirty="0" smtClean="0"/>
              <a:t>|- </a:t>
            </a:r>
            <a:r>
              <a:rPr lang="pl-PL" dirty="0" err="1" smtClean="0"/>
              <a:t>webpack.config.js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Katalog </a:t>
            </a:r>
            <a:r>
              <a:rPr lang="pl-PL" dirty="0" err="1" smtClean="0"/>
              <a:t>src</a:t>
            </a:r>
            <a:r>
              <a:rPr lang="pl-PL" dirty="0" smtClean="0"/>
              <a:t> jest miejscem, gdzie będziesz przechowywać swoje pliki </a:t>
            </a:r>
            <a:r>
              <a:rPr lang="pl-PL" dirty="0" err="1" smtClean="0"/>
              <a:t>JavaScript</a:t>
            </a:r>
            <a:r>
              <a:rPr lang="pl-PL" dirty="0" smtClean="0"/>
              <a:t>.</a:t>
            </a:r>
          </a:p>
          <a:p>
            <a:r>
              <a:rPr lang="pl-PL" dirty="0" smtClean="0"/>
              <a:t>Katalog </a:t>
            </a:r>
            <a:r>
              <a:rPr lang="pl-PL" dirty="0" err="1" smtClean="0"/>
              <a:t>dist</a:t>
            </a:r>
            <a:r>
              <a:rPr lang="pl-PL" dirty="0" smtClean="0"/>
              <a:t> będzie przechowywał pliki wyjściowe (</a:t>
            </a:r>
            <a:r>
              <a:rPr lang="pl-PL" dirty="0" err="1" smtClean="0"/>
              <a:t>bundled</a:t>
            </a:r>
            <a:r>
              <a:rPr lang="pl-PL" dirty="0" smtClean="0"/>
              <a:t> </a:t>
            </a:r>
            <a:r>
              <a:rPr lang="pl-PL" dirty="0" err="1" smtClean="0"/>
              <a:t>files</a:t>
            </a:r>
            <a:r>
              <a:rPr lang="pl-PL" dirty="0" smtClean="0"/>
              <a:t>) i </a:t>
            </a:r>
            <a:r>
              <a:rPr lang="pl-PL" dirty="0" err="1" smtClean="0"/>
              <a:t>index.html</a:t>
            </a:r>
            <a:r>
              <a:rPr lang="pl-PL" dirty="0" smtClean="0"/>
              <a:t>.</a:t>
            </a:r>
            <a:endParaRPr lang="pl-PL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Pliki źródłowe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 smtClean="0"/>
              <a:t>Index.js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err="1" smtClean="0"/>
              <a:t>function</a:t>
            </a:r>
            <a:r>
              <a:rPr lang="pl-PL" dirty="0" smtClean="0"/>
              <a:t> </a:t>
            </a:r>
            <a:r>
              <a:rPr lang="pl-PL" dirty="0" err="1" smtClean="0"/>
              <a:t>component</a:t>
            </a:r>
            <a:r>
              <a:rPr lang="pl-PL" dirty="0" smtClean="0"/>
              <a:t>() {</a:t>
            </a:r>
          </a:p>
          <a:p>
            <a:r>
              <a:rPr lang="pl-PL" dirty="0" smtClean="0"/>
              <a:t>    </a:t>
            </a:r>
            <a:r>
              <a:rPr lang="pl-PL" dirty="0" err="1" smtClean="0"/>
              <a:t>const</a:t>
            </a:r>
            <a:r>
              <a:rPr lang="pl-PL" dirty="0" smtClean="0"/>
              <a:t> element = </a:t>
            </a:r>
            <a:r>
              <a:rPr lang="pl-PL" dirty="0" err="1" smtClean="0"/>
              <a:t>document.createElement</a:t>
            </a:r>
            <a:r>
              <a:rPr lang="pl-PL" dirty="0" smtClean="0"/>
              <a:t>('div');</a:t>
            </a:r>
          </a:p>
          <a:p>
            <a:r>
              <a:rPr lang="pl-PL" dirty="0" smtClean="0"/>
              <a:t>    </a:t>
            </a:r>
            <a:r>
              <a:rPr lang="pl-PL" dirty="0" err="1" smtClean="0"/>
              <a:t>element.innerHTML</a:t>
            </a:r>
            <a:r>
              <a:rPr lang="pl-PL" dirty="0" smtClean="0"/>
              <a:t> = "Witaj, </a:t>
            </a:r>
            <a:r>
              <a:rPr lang="pl-PL" dirty="0" err="1" smtClean="0"/>
              <a:t>Webpack</a:t>
            </a:r>
            <a:r>
              <a:rPr lang="pl-PL" dirty="0" smtClean="0"/>
              <a:t>!";</a:t>
            </a:r>
          </a:p>
          <a:p>
            <a:r>
              <a:rPr lang="pl-PL" dirty="0" smtClean="0"/>
              <a:t>    return element;</a:t>
            </a:r>
          </a:p>
          <a:p>
            <a:r>
              <a:rPr lang="pl-PL" dirty="0" smtClean="0"/>
              <a:t>}</a:t>
            </a:r>
          </a:p>
          <a:p>
            <a:endParaRPr lang="pl-PL" dirty="0" smtClean="0"/>
          </a:p>
          <a:p>
            <a:r>
              <a:rPr lang="pl-PL" dirty="0" err="1" smtClean="0"/>
              <a:t>document.body.appendChild</a:t>
            </a:r>
            <a:r>
              <a:rPr lang="pl-PL" dirty="0" smtClean="0"/>
              <a:t>(</a:t>
            </a:r>
            <a:r>
              <a:rPr lang="pl-PL" dirty="0" err="1" smtClean="0"/>
              <a:t>component</a:t>
            </a:r>
            <a:r>
              <a:rPr lang="pl-PL" dirty="0" smtClean="0"/>
              <a:t>());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pl-PL" dirty="0" err="1" smtClean="0"/>
              <a:t>Index.html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smtClean="0"/>
              <a:t>&lt;!DOCTYPE </a:t>
            </a:r>
            <a:r>
              <a:rPr lang="pl-PL" dirty="0" err="1" smtClean="0"/>
              <a:t>html</a:t>
            </a:r>
            <a:r>
              <a:rPr lang="pl-PL" dirty="0" smtClean="0"/>
              <a:t>&gt;</a:t>
            </a:r>
          </a:p>
          <a:p>
            <a:r>
              <a:rPr lang="pl-PL" dirty="0" smtClean="0"/>
              <a:t>&lt;</a:t>
            </a:r>
            <a:r>
              <a:rPr lang="pl-PL" dirty="0" err="1" smtClean="0"/>
              <a:t>html</a:t>
            </a:r>
            <a:r>
              <a:rPr lang="pl-PL" dirty="0" smtClean="0"/>
              <a:t> </a:t>
            </a:r>
            <a:r>
              <a:rPr lang="pl-PL" dirty="0" err="1" smtClean="0"/>
              <a:t>lang="en</a:t>
            </a:r>
            <a:r>
              <a:rPr lang="pl-PL" dirty="0" smtClean="0"/>
              <a:t>"&gt;</a:t>
            </a:r>
          </a:p>
          <a:p>
            <a:r>
              <a:rPr lang="pl-PL" dirty="0" smtClean="0"/>
              <a:t>&lt;</a:t>
            </a:r>
            <a:r>
              <a:rPr lang="pl-PL" dirty="0" err="1" smtClean="0"/>
              <a:t>head</a:t>
            </a:r>
            <a:r>
              <a:rPr lang="pl-PL" dirty="0" smtClean="0"/>
              <a:t>&gt;</a:t>
            </a:r>
          </a:p>
          <a:p>
            <a:r>
              <a:rPr lang="pl-PL" dirty="0" smtClean="0"/>
              <a:t>    &lt;meta charset="UTF-8"&gt;</a:t>
            </a:r>
          </a:p>
          <a:p>
            <a:r>
              <a:rPr lang="pl-PL" dirty="0" smtClean="0"/>
              <a:t>    &lt;meta </a:t>
            </a:r>
            <a:r>
              <a:rPr lang="pl-PL" dirty="0" err="1" smtClean="0"/>
              <a:t>name="viewport</a:t>
            </a:r>
            <a:r>
              <a:rPr lang="pl-PL" dirty="0" smtClean="0"/>
              <a:t>" </a:t>
            </a:r>
            <a:r>
              <a:rPr lang="pl-PL" dirty="0" err="1" smtClean="0"/>
              <a:t>content="width=device-width</a:t>
            </a:r>
            <a:r>
              <a:rPr lang="pl-PL" dirty="0" smtClean="0"/>
              <a:t>, initial-scale=1.0"&gt;</a:t>
            </a:r>
          </a:p>
          <a:p>
            <a:r>
              <a:rPr lang="pl-PL" dirty="0" smtClean="0"/>
              <a:t>    &lt;</a:t>
            </a:r>
            <a:r>
              <a:rPr lang="pl-PL" dirty="0" err="1" smtClean="0"/>
              <a:t>title&gt;Webpack</a:t>
            </a:r>
            <a:r>
              <a:rPr lang="pl-PL" dirty="0" smtClean="0"/>
              <a:t> Demo&lt;/</a:t>
            </a:r>
            <a:r>
              <a:rPr lang="pl-PL" dirty="0" err="1" smtClean="0"/>
              <a:t>title</a:t>
            </a:r>
            <a:r>
              <a:rPr lang="pl-PL" dirty="0" smtClean="0"/>
              <a:t>&gt;</a:t>
            </a:r>
          </a:p>
          <a:p>
            <a:r>
              <a:rPr lang="pl-PL" dirty="0" smtClean="0"/>
              <a:t>&lt;/</a:t>
            </a:r>
            <a:r>
              <a:rPr lang="pl-PL" dirty="0" err="1" smtClean="0"/>
              <a:t>head</a:t>
            </a:r>
            <a:r>
              <a:rPr lang="pl-PL" dirty="0" smtClean="0"/>
              <a:t>&gt;</a:t>
            </a:r>
          </a:p>
          <a:p>
            <a:r>
              <a:rPr lang="pl-PL" dirty="0" smtClean="0"/>
              <a:t>&lt;body&gt;</a:t>
            </a:r>
          </a:p>
          <a:p>
            <a:r>
              <a:rPr lang="pl-PL" dirty="0" smtClean="0"/>
              <a:t>    &lt;</a:t>
            </a:r>
            <a:r>
              <a:rPr lang="pl-PL" dirty="0" err="1" smtClean="0"/>
              <a:t>script</a:t>
            </a:r>
            <a:r>
              <a:rPr lang="pl-PL" dirty="0" smtClean="0"/>
              <a:t> </a:t>
            </a:r>
            <a:r>
              <a:rPr lang="pl-PL" dirty="0" err="1" smtClean="0"/>
              <a:t>src="main.js</a:t>
            </a:r>
            <a:r>
              <a:rPr lang="pl-PL" dirty="0" smtClean="0"/>
              <a:t>"&gt;&lt;/</a:t>
            </a:r>
            <a:r>
              <a:rPr lang="pl-PL" dirty="0" err="1" smtClean="0"/>
              <a:t>script</a:t>
            </a:r>
            <a:r>
              <a:rPr lang="pl-PL" dirty="0" smtClean="0"/>
              <a:t>&gt;</a:t>
            </a:r>
          </a:p>
          <a:p>
            <a:r>
              <a:rPr lang="pl-PL" dirty="0" smtClean="0"/>
              <a:t>&lt;/body&gt;</a:t>
            </a:r>
          </a:p>
          <a:p>
            <a:r>
              <a:rPr lang="pl-PL" dirty="0" smtClean="0"/>
              <a:t>&lt;/</a:t>
            </a:r>
            <a:r>
              <a:rPr lang="pl-PL" dirty="0" err="1" smtClean="0"/>
              <a:t>html</a:t>
            </a:r>
            <a:r>
              <a:rPr lang="pl-PL" dirty="0" smtClean="0"/>
              <a:t>&gt;</a:t>
            </a:r>
          </a:p>
          <a:p>
            <a:endParaRPr lang="pl-PL" dirty="0" smtClean="0"/>
          </a:p>
          <a:p>
            <a:r>
              <a:rPr lang="pl-PL" b="1" dirty="0" smtClean="0"/>
              <a:t>Uwaga: </a:t>
            </a:r>
            <a:r>
              <a:rPr lang="pl-PL" b="1" dirty="0" err="1" smtClean="0"/>
              <a:t>src="main.js</a:t>
            </a:r>
            <a:r>
              <a:rPr lang="pl-PL" b="1" dirty="0" smtClean="0"/>
              <a:t>" to nazwa pliku, który zostanie wygenerowany przez </a:t>
            </a:r>
            <a:r>
              <a:rPr lang="pl-PL" b="1" dirty="0" err="1" smtClean="0"/>
              <a:t>Webpack</a:t>
            </a:r>
            <a:r>
              <a:rPr lang="pl-PL" b="1" dirty="0" smtClean="0"/>
              <a:t>.</a:t>
            </a:r>
            <a:endParaRPr lang="pl-PL" b="1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Konfiguracja </a:t>
            </a:r>
            <a:r>
              <a:rPr lang="pl-PL" dirty="0" err="1" smtClean="0"/>
              <a:t>Webpacka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err="1" smtClean="0"/>
              <a:t>const</a:t>
            </a:r>
            <a:r>
              <a:rPr lang="pl-PL" dirty="0" smtClean="0"/>
              <a:t> </a:t>
            </a:r>
            <a:r>
              <a:rPr lang="pl-PL" dirty="0" err="1" smtClean="0"/>
              <a:t>path</a:t>
            </a:r>
            <a:r>
              <a:rPr lang="pl-PL" dirty="0" smtClean="0"/>
              <a:t> = </a:t>
            </a:r>
            <a:r>
              <a:rPr lang="pl-PL" dirty="0" err="1" smtClean="0"/>
              <a:t>require</a:t>
            </a:r>
            <a:r>
              <a:rPr lang="pl-PL" dirty="0" smtClean="0"/>
              <a:t>('</a:t>
            </a:r>
            <a:r>
              <a:rPr lang="pl-PL" dirty="0" err="1" smtClean="0"/>
              <a:t>path</a:t>
            </a:r>
            <a:r>
              <a:rPr lang="pl-PL" dirty="0" smtClean="0"/>
              <a:t>');</a:t>
            </a:r>
          </a:p>
          <a:p>
            <a:endParaRPr lang="pl-PL" dirty="0" smtClean="0"/>
          </a:p>
          <a:p>
            <a:r>
              <a:rPr lang="pl-PL" dirty="0" err="1" smtClean="0"/>
              <a:t>module.exports</a:t>
            </a:r>
            <a:r>
              <a:rPr lang="pl-PL" dirty="0" smtClean="0"/>
              <a:t> = {</a:t>
            </a:r>
          </a:p>
          <a:p>
            <a:r>
              <a:rPr lang="pl-PL" dirty="0" smtClean="0"/>
              <a:t>    </a:t>
            </a:r>
            <a:r>
              <a:rPr lang="pl-PL" dirty="0" err="1" smtClean="0"/>
              <a:t>entry</a:t>
            </a:r>
            <a:r>
              <a:rPr lang="pl-PL" dirty="0" smtClean="0"/>
              <a:t>: './</a:t>
            </a:r>
            <a:r>
              <a:rPr lang="pl-PL" dirty="0" err="1" smtClean="0"/>
              <a:t>src</a:t>
            </a:r>
            <a:r>
              <a:rPr lang="pl-PL" dirty="0" smtClean="0"/>
              <a:t>/</a:t>
            </a:r>
            <a:r>
              <a:rPr lang="pl-PL" dirty="0" err="1" smtClean="0"/>
              <a:t>index.js</a:t>
            </a:r>
            <a:r>
              <a:rPr lang="pl-PL" dirty="0" smtClean="0"/>
              <a:t>',</a:t>
            </a:r>
          </a:p>
          <a:p>
            <a:r>
              <a:rPr lang="pl-PL" dirty="0" smtClean="0"/>
              <a:t>    </a:t>
            </a:r>
            <a:r>
              <a:rPr lang="pl-PL" dirty="0" err="1" smtClean="0"/>
              <a:t>output</a:t>
            </a:r>
            <a:r>
              <a:rPr lang="pl-PL" dirty="0" smtClean="0"/>
              <a:t>: {</a:t>
            </a:r>
          </a:p>
          <a:p>
            <a:r>
              <a:rPr lang="pl-PL" dirty="0" smtClean="0"/>
              <a:t>        </a:t>
            </a:r>
            <a:r>
              <a:rPr lang="pl-PL" dirty="0" err="1" smtClean="0"/>
              <a:t>filename</a:t>
            </a:r>
            <a:r>
              <a:rPr lang="pl-PL" dirty="0" smtClean="0"/>
              <a:t>: '</a:t>
            </a:r>
            <a:r>
              <a:rPr lang="pl-PL" dirty="0" err="1" smtClean="0"/>
              <a:t>main.js</a:t>
            </a:r>
            <a:r>
              <a:rPr lang="pl-PL" dirty="0" smtClean="0"/>
              <a:t>',</a:t>
            </a:r>
          </a:p>
          <a:p>
            <a:r>
              <a:rPr lang="pl-PL" dirty="0" smtClean="0"/>
              <a:t>        </a:t>
            </a:r>
            <a:r>
              <a:rPr lang="pl-PL" dirty="0" err="1" smtClean="0"/>
              <a:t>path</a:t>
            </a:r>
            <a:r>
              <a:rPr lang="pl-PL" dirty="0" smtClean="0"/>
              <a:t>: </a:t>
            </a:r>
            <a:r>
              <a:rPr lang="pl-PL" dirty="0" err="1" smtClean="0"/>
              <a:t>path.resolve</a:t>
            </a:r>
            <a:r>
              <a:rPr lang="pl-PL" dirty="0" smtClean="0"/>
              <a:t>(__</a:t>
            </a:r>
            <a:r>
              <a:rPr lang="pl-PL" dirty="0" err="1" smtClean="0"/>
              <a:t>dirname</a:t>
            </a:r>
            <a:r>
              <a:rPr lang="pl-PL" dirty="0" smtClean="0"/>
              <a:t>, '</a:t>
            </a:r>
            <a:r>
              <a:rPr lang="pl-PL" dirty="0" err="1" smtClean="0"/>
              <a:t>dist</a:t>
            </a:r>
            <a:r>
              <a:rPr lang="pl-PL" dirty="0" smtClean="0"/>
              <a:t>')</a:t>
            </a:r>
          </a:p>
          <a:p>
            <a:r>
              <a:rPr lang="pl-PL" dirty="0" smtClean="0"/>
              <a:t>    }</a:t>
            </a:r>
          </a:p>
          <a:p>
            <a:r>
              <a:rPr lang="pl-PL" dirty="0" smtClean="0"/>
              <a:t>};</a:t>
            </a:r>
          </a:p>
          <a:p>
            <a:r>
              <a:rPr lang="pl-PL" b="1" dirty="0" err="1" smtClean="0"/>
              <a:t>entry</a:t>
            </a:r>
            <a:r>
              <a:rPr lang="pl-PL" dirty="0" smtClean="0"/>
              <a:t>: Wskazuje plik wejściowy dla </a:t>
            </a:r>
            <a:r>
              <a:rPr lang="pl-PL" dirty="0" err="1" smtClean="0"/>
              <a:t>Webpacka</a:t>
            </a:r>
            <a:r>
              <a:rPr lang="pl-PL" dirty="0" smtClean="0"/>
              <a:t>.</a:t>
            </a:r>
          </a:p>
          <a:p>
            <a:r>
              <a:rPr lang="pl-PL" b="1" dirty="0" err="1" smtClean="0"/>
              <a:t>output</a:t>
            </a:r>
            <a:r>
              <a:rPr lang="pl-PL" dirty="0" smtClean="0"/>
              <a:t>: Określa, gdzie </a:t>
            </a:r>
            <a:r>
              <a:rPr lang="pl-PL" dirty="0" err="1" smtClean="0"/>
              <a:t>Webpack</a:t>
            </a:r>
            <a:r>
              <a:rPr lang="pl-PL" dirty="0" smtClean="0"/>
              <a:t> ma umieścić plik wyjściowy i jak ma się on nazywać.</a:t>
            </a:r>
            <a:endParaRPr lang="pl-PL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Dodanie skryptu do </a:t>
            </a:r>
            <a:r>
              <a:rPr lang="pl-PL" dirty="0" err="1" smtClean="0"/>
              <a:t>package.json</a:t>
            </a:r>
            <a:endParaRPr lang="pl-PL" dirty="0" smtClean="0"/>
          </a:p>
          <a:p>
            <a:r>
              <a:rPr lang="pl-PL" dirty="0" smtClean="0"/>
              <a:t>"scripts": {</a:t>
            </a:r>
          </a:p>
          <a:p>
            <a:r>
              <a:rPr lang="pl-PL" dirty="0" smtClean="0"/>
              <a:t>    "</a:t>
            </a:r>
            <a:r>
              <a:rPr lang="pl-PL" dirty="0" err="1" smtClean="0"/>
              <a:t>build</a:t>
            </a:r>
            <a:r>
              <a:rPr lang="pl-PL" dirty="0" smtClean="0"/>
              <a:t>": "</a:t>
            </a:r>
            <a:r>
              <a:rPr lang="pl-PL" dirty="0" err="1" smtClean="0"/>
              <a:t>webpack</a:t>
            </a:r>
            <a:r>
              <a:rPr lang="pl-PL" dirty="0" smtClean="0"/>
              <a:t>"</a:t>
            </a:r>
          </a:p>
          <a:p>
            <a:r>
              <a:rPr lang="pl-PL" dirty="0" smtClean="0"/>
              <a:t>}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Budowanie projektu</a:t>
            </a:r>
            <a:endParaRPr lang="pl-PL" b="1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 smtClean="0"/>
              <a:t>npm</a:t>
            </a:r>
            <a:r>
              <a:rPr lang="pl-PL" dirty="0" smtClean="0"/>
              <a:t> run </a:t>
            </a:r>
            <a:r>
              <a:rPr lang="pl-PL" dirty="0" err="1" smtClean="0"/>
              <a:t>build</a:t>
            </a:r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Otwórz projekt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Otwórz plik </a:t>
            </a:r>
            <a:r>
              <a:rPr lang="pl-PL" dirty="0" err="1" smtClean="0"/>
              <a:t>dist</a:t>
            </a:r>
            <a:r>
              <a:rPr lang="pl-PL" dirty="0" smtClean="0"/>
              <a:t>/</a:t>
            </a:r>
            <a:r>
              <a:rPr lang="pl-PL" dirty="0" err="1" smtClean="0"/>
              <a:t>index.html</a:t>
            </a:r>
            <a:r>
              <a:rPr lang="pl-PL" dirty="0" smtClean="0"/>
              <a:t> w przeglądarce, aby zobaczyć wynik.</a:t>
            </a:r>
          </a:p>
          <a:p>
            <a:r>
              <a:rPr lang="pl-PL" dirty="0" smtClean="0"/>
              <a:t>To jest bardzo podstawowy przykład projektu z użyciem </a:t>
            </a:r>
            <a:r>
              <a:rPr lang="pl-PL" dirty="0" err="1" smtClean="0"/>
              <a:t>Webpacka</a:t>
            </a:r>
            <a:r>
              <a:rPr lang="pl-PL" dirty="0" smtClean="0"/>
              <a:t>. </a:t>
            </a:r>
            <a:r>
              <a:rPr lang="pl-PL" dirty="0" smtClean="0"/>
              <a:t> </a:t>
            </a:r>
            <a:r>
              <a:rPr lang="pl-PL" dirty="0" err="1" smtClean="0"/>
              <a:t>Webpack</a:t>
            </a:r>
            <a:r>
              <a:rPr lang="pl-PL" dirty="0" smtClean="0"/>
              <a:t> </a:t>
            </a:r>
            <a:r>
              <a:rPr lang="pl-PL" dirty="0" smtClean="0"/>
              <a:t>jest bardzo konfigurowalny i może być rozszerzony o </a:t>
            </a:r>
            <a:r>
              <a:rPr lang="pl-PL" dirty="0" err="1" smtClean="0"/>
              <a:t>loader'y</a:t>
            </a:r>
            <a:r>
              <a:rPr lang="pl-PL" dirty="0" smtClean="0"/>
              <a:t>, </a:t>
            </a:r>
            <a:r>
              <a:rPr lang="pl-PL" dirty="0" err="1" smtClean="0"/>
              <a:t>pluginy</a:t>
            </a:r>
            <a:r>
              <a:rPr lang="pl-PL" dirty="0" smtClean="0"/>
              <a:t> i wiele innych opcji, które pomogą zarządzać bardziej skomplikowanymi projektami.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Main.js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l-PL" dirty="0" smtClean="0"/>
              <a:t>Plik </a:t>
            </a:r>
            <a:r>
              <a:rPr lang="pl-PL" dirty="0" err="1" smtClean="0"/>
              <a:t>main.js</a:t>
            </a:r>
            <a:r>
              <a:rPr lang="pl-PL" dirty="0" smtClean="0"/>
              <a:t>, który jest wynikiem procesu budowania przez </a:t>
            </a:r>
            <a:r>
              <a:rPr lang="pl-PL" dirty="0" err="1" smtClean="0"/>
              <a:t>Webpack</a:t>
            </a:r>
            <a:r>
              <a:rPr lang="pl-PL" dirty="0" smtClean="0"/>
              <a:t>, zawiera skompilowany i (w zależności od konfiguracji) zminimalizowany kod </a:t>
            </a:r>
            <a:r>
              <a:rPr lang="pl-PL" dirty="0" err="1" smtClean="0"/>
              <a:t>JavaScript</a:t>
            </a:r>
            <a:r>
              <a:rPr lang="pl-PL" dirty="0" smtClean="0"/>
              <a:t>, który został przygotowany do uruchomienia w przeglądarce. Dokładna zawartość tego pliku zależy od wielu czynników, takich jak:</a:t>
            </a:r>
          </a:p>
          <a:p>
            <a:r>
              <a:rPr lang="pl-PL" b="1" dirty="0" smtClean="0"/>
              <a:t>Punkt wejścia (</a:t>
            </a:r>
            <a:r>
              <a:rPr lang="pl-PL" b="1" dirty="0" err="1" smtClean="0"/>
              <a:t>entry</a:t>
            </a:r>
            <a:r>
              <a:rPr lang="pl-PL" b="1" dirty="0" smtClean="0"/>
              <a:t> point)</a:t>
            </a:r>
            <a:r>
              <a:rPr lang="pl-PL" dirty="0" smtClean="0"/>
              <a:t>: Kod, który jest bezpośrednio zawarty w pliku źródłowym określonym jako punkt wejścia (zwykle </a:t>
            </a:r>
            <a:r>
              <a:rPr lang="pl-PL" dirty="0" err="1" smtClean="0"/>
              <a:t>src</a:t>
            </a:r>
            <a:r>
              <a:rPr lang="pl-PL" dirty="0" smtClean="0"/>
              <a:t>/</a:t>
            </a:r>
            <a:r>
              <a:rPr lang="pl-PL" dirty="0" err="1" smtClean="0"/>
              <a:t>index.js</a:t>
            </a:r>
            <a:r>
              <a:rPr lang="pl-PL" dirty="0" smtClean="0"/>
              <a:t>), oraz wszystkie moduły, które są od niego zależne (importowane bezpośrednio lub pośrednio).</a:t>
            </a:r>
          </a:p>
          <a:p>
            <a:r>
              <a:rPr lang="pl-PL" b="1" dirty="0" err="1" smtClean="0"/>
              <a:t>Loader'y</a:t>
            </a:r>
            <a:r>
              <a:rPr lang="pl-PL" b="1" dirty="0" smtClean="0"/>
              <a:t> i </a:t>
            </a:r>
            <a:r>
              <a:rPr lang="pl-PL" b="1" dirty="0" err="1" smtClean="0"/>
              <a:t>Pluginy</a:t>
            </a:r>
            <a:r>
              <a:rPr lang="pl-PL" dirty="0" smtClean="0"/>
              <a:t>: Transformacje zastosowane przez różne </a:t>
            </a:r>
            <a:r>
              <a:rPr lang="pl-PL" dirty="0" err="1" smtClean="0"/>
              <a:t>loader'y</a:t>
            </a:r>
            <a:r>
              <a:rPr lang="pl-PL" dirty="0" smtClean="0"/>
              <a:t> i </a:t>
            </a:r>
            <a:r>
              <a:rPr lang="pl-PL" dirty="0" err="1" smtClean="0"/>
              <a:t>pluginy</a:t>
            </a:r>
            <a:r>
              <a:rPr lang="pl-PL" dirty="0" smtClean="0"/>
              <a:t> </a:t>
            </a:r>
            <a:r>
              <a:rPr lang="pl-PL" dirty="0" err="1" smtClean="0"/>
              <a:t>Webpacka</a:t>
            </a:r>
            <a:r>
              <a:rPr lang="pl-PL" dirty="0" smtClean="0"/>
              <a:t>. Na przykład, jeśli używasz </a:t>
            </a:r>
            <a:r>
              <a:rPr lang="pl-PL" dirty="0" err="1" smtClean="0"/>
              <a:t>loaderów</a:t>
            </a:r>
            <a:r>
              <a:rPr lang="pl-PL" dirty="0" smtClean="0"/>
              <a:t>, takich jak </a:t>
            </a:r>
            <a:r>
              <a:rPr lang="pl-PL" dirty="0" err="1" smtClean="0"/>
              <a:t>babel-loader</a:t>
            </a:r>
            <a:r>
              <a:rPr lang="pl-PL" dirty="0" smtClean="0"/>
              <a:t> do </a:t>
            </a:r>
            <a:r>
              <a:rPr lang="pl-PL" dirty="0" err="1" smtClean="0"/>
              <a:t>transpilacji</a:t>
            </a:r>
            <a:r>
              <a:rPr lang="pl-PL" dirty="0" smtClean="0"/>
              <a:t> kodu ES6+ do ES5, </a:t>
            </a:r>
            <a:r>
              <a:rPr lang="pl-PL" dirty="0" err="1" smtClean="0"/>
              <a:t>css-loader</a:t>
            </a:r>
            <a:r>
              <a:rPr lang="pl-PL" dirty="0" smtClean="0"/>
              <a:t> do załączania CSS, czy </a:t>
            </a:r>
            <a:r>
              <a:rPr lang="pl-PL" dirty="0" err="1" smtClean="0"/>
              <a:t>file-loader</a:t>
            </a:r>
            <a:r>
              <a:rPr lang="pl-PL" dirty="0" smtClean="0"/>
              <a:t> do obsługi plików multimedialnych, wszystkie te zasoby zostaną odpowiednio przetworzone i zawarte w pliku </a:t>
            </a:r>
            <a:r>
              <a:rPr lang="pl-PL" dirty="0" err="1" smtClean="0"/>
              <a:t>main.js</a:t>
            </a:r>
            <a:r>
              <a:rPr lang="pl-PL" dirty="0" smtClean="0"/>
              <a:t> lub odniesione przez niego.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smtClean="0"/>
              <a:t>Optymalizacje </a:t>
            </a:r>
            <a:r>
              <a:rPr lang="pl-PL" b="1" dirty="0" err="1" smtClean="0"/>
              <a:t>Webpack</a:t>
            </a:r>
            <a:r>
              <a:rPr lang="pl-PL" dirty="0" smtClean="0"/>
              <a:t>: W zależności od trybu (development lub </a:t>
            </a:r>
            <a:r>
              <a:rPr lang="pl-PL" dirty="0" err="1" smtClean="0"/>
              <a:t>production</a:t>
            </a:r>
            <a:r>
              <a:rPr lang="pl-PL" dirty="0" smtClean="0"/>
              <a:t>), </a:t>
            </a:r>
            <a:r>
              <a:rPr lang="pl-PL" dirty="0" err="1" smtClean="0"/>
              <a:t>Webpack</a:t>
            </a:r>
            <a:r>
              <a:rPr lang="pl-PL" dirty="0" smtClean="0"/>
              <a:t> może zastosować różne techniki optymalizacji, takie jak </a:t>
            </a:r>
            <a:r>
              <a:rPr lang="pl-PL" dirty="0" err="1" smtClean="0"/>
              <a:t>minifikacja</a:t>
            </a:r>
            <a:r>
              <a:rPr lang="pl-PL" dirty="0" smtClean="0"/>
              <a:t> kodu, usunięcie nieużywanego kodu (</a:t>
            </a:r>
            <a:r>
              <a:rPr lang="pl-PL" dirty="0" err="1" smtClean="0"/>
              <a:t>dead</a:t>
            </a:r>
            <a:r>
              <a:rPr lang="pl-PL" dirty="0" smtClean="0"/>
              <a:t> 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elimination</a:t>
            </a:r>
            <a:r>
              <a:rPr lang="pl-PL" dirty="0" smtClean="0"/>
              <a:t>), czy rozdzielenie kodu (</a:t>
            </a:r>
            <a:r>
              <a:rPr lang="pl-PL" dirty="0" err="1" smtClean="0"/>
              <a:t>code</a:t>
            </a:r>
            <a:r>
              <a:rPr lang="pl-PL" dirty="0" smtClean="0"/>
              <a:t> </a:t>
            </a:r>
            <a:r>
              <a:rPr lang="pl-PL" dirty="0" err="1" smtClean="0"/>
              <a:t>splitting</a:t>
            </a:r>
            <a:r>
              <a:rPr lang="pl-PL" dirty="0" smtClean="0"/>
              <a:t>).</a:t>
            </a:r>
          </a:p>
          <a:p>
            <a:r>
              <a:rPr lang="pl-PL" b="1" dirty="0" smtClean="0"/>
              <a:t>Zewnętrzne biblioteki</a:t>
            </a:r>
            <a:r>
              <a:rPr lang="pl-PL" dirty="0" smtClean="0"/>
              <a:t>: Wszystkie zewnętrzne biblioteki lub </a:t>
            </a:r>
            <a:r>
              <a:rPr lang="pl-PL" dirty="0" err="1" smtClean="0"/>
              <a:t>frameworki</a:t>
            </a:r>
            <a:r>
              <a:rPr lang="pl-PL" dirty="0" smtClean="0"/>
              <a:t> (np. </a:t>
            </a:r>
            <a:r>
              <a:rPr lang="pl-PL" dirty="0" err="1" smtClean="0"/>
              <a:t>React</a:t>
            </a:r>
            <a:r>
              <a:rPr lang="pl-PL" dirty="0" smtClean="0"/>
              <a:t>, </a:t>
            </a:r>
            <a:r>
              <a:rPr lang="pl-PL" dirty="0" err="1" smtClean="0"/>
              <a:t>Vue.js</a:t>
            </a:r>
            <a:r>
              <a:rPr lang="pl-PL" dirty="0" smtClean="0"/>
              <a:t>) użyte w projekcie i załączone w punkcie wejścia będą również częścią wynikowego </a:t>
            </a:r>
            <a:r>
              <a:rPr lang="pl-PL" dirty="0" err="1" smtClean="0"/>
              <a:t>main.js</a:t>
            </a:r>
            <a:r>
              <a:rPr lang="pl-PL" dirty="0" smtClean="0"/>
              <a:t>.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Co zobaczysz w pliku?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Jeśli jest to tryb </a:t>
            </a:r>
            <a:r>
              <a:rPr lang="pl-PL" b="1" dirty="0" smtClean="0"/>
              <a:t>development</a:t>
            </a:r>
            <a:r>
              <a:rPr lang="pl-PL" dirty="0" smtClean="0"/>
              <a:t>, zobaczysz kod, który jest stosunkowo czytelny, z uwzględnieniem pewnych transformacji dokonanych przez </a:t>
            </a:r>
            <a:r>
              <a:rPr lang="pl-PL" dirty="0" err="1" smtClean="0"/>
              <a:t>loader'y</a:t>
            </a:r>
            <a:r>
              <a:rPr lang="pl-PL" dirty="0" smtClean="0"/>
              <a:t>. W trybie </a:t>
            </a:r>
            <a:r>
              <a:rPr lang="pl-PL" b="1" dirty="0" err="1" smtClean="0"/>
              <a:t>production</a:t>
            </a:r>
            <a:r>
              <a:rPr lang="pl-PL" dirty="0" smtClean="0"/>
              <a:t> kod będzie zminimalizowany, co oznacza, że wszystkie nazwy zmiennych i funkcji zostaną skrócone, a niektóre białe znaki i komentarze usunięte, aby zredukować rozmiar pliku.</a:t>
            </a:r>
            <a:endParaRPr lang="pl-PL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 smtClean="0"/>
              <a:t>Pluginy</a:t>
            </a:r>
            <a:r>
              <a:rPr lang="pl-PL" dirty="0" smtClean="0"/>
              <a:t> i </a:t>
            </a:r>
            <a:r>
              <a:rPr lang="pl-PL" dirty="0" err="1" smtClean="0"/>
              <a:t>Presety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l-PL" b="1" dirty="0" err="1" smtClean="0"/>
              <a:t>@babe</a:t>
            </a:r>
            <a:r>
              <a:rPr lang="pl-PL" b="1" dirty="0" smtClean="0"/>
              <a:t>l/</a:t>
            </a:r>
            <a:r>
              <a:rPr lang="pl-PL" b="1" dirty="0" err="1" smtClean="0"/>
              <a:t>preset-env</a:t>
            </a:r>
            <a:r>
              <a:rPr lang="pl-PL" dirty="0" smtClean="0"/>
              <a:t>:</a:t>
            </a:r>
          </a:p>
          <a:p>
            <a:r>
              <a:rPr lang="pl-PL" b="1" dirty="0" smtClean="0"/>
              <a:t>Definicja</a:t>
            </a:r>
            <a:r>
              <a:rPr lang="pl-PL" dirty="0" smtClean="0"/>
              <a:t>: Jest to zestaw </a:t>
            </a:r>
            <a:r>
              <a:rPr lang="pl-PL" dirty="0" err="1" smtClean="0"/>
              <a:t>pluginów</a:t>
            </a:r>
            <a:r>
              <a:rPr lang="pl-PL" dirty="0" smtClean="0"/>
              <a:t> używany do transformacji nowoczesnego </a:t>
            </a:r>
            <a:r>
              <a:rPr lang="pl-PL" dirty="0" err="1" smtClean="0"/>
              <a:t>JavaScriptu</a:t>
            </a:r>
            <a:r>
              <a:rPr lang="pl-PL" dirty="0" smtClean="0"/>
              <a:t> (ES2015+) w taki sposób, aby był on zgodny z określonymi środowiskami wykonawczymi. </a:t>
            </a:r>
            <a:r>
              <a:rPr lang="pl-PL" dirty="0" err="1" smtClean="0"/>
              <a:t>preset-env</a:t>
            </a:r>
            <a:r>
              <a:rPr lang="pl-PL" dirty="0" smtClean="0"/>
              <a:t> automatycznie określa potrzebne </a:t>
            </a:r>
            <a:r>
              <a:rPr lang="pl-PL" dirty="0" err="1" smtClean="0"/>
              <a:t>pluginy</a:t>
            </a:r>
            <a:r>
              <a:rPr lang="pl-PL" dirty="0" smtClean="0"/>
              <a:t> </a:t>
            </a:r>
            <a:r>
              <a:rPr lang="pl-PL" dirty="0" smtClean="0"/>
              <a:t>w </a:t>
            </a:r>
            <a:r>
              <a:rPr lang="pl-PL" dirty="0" smtClean="0"/>
              <a:t>oparciu o wybrane cele, takie jak konkretne wersje przeglądarek.</a:t>
            </a:r>
          </a:p>
          <a:p>
            <a:r>
              <a:rPr lang="pl-PL" b="1" dirty="0" smtClean="0"/>
              <a:t>Zastosowanie</a:t>
            </a:r>
            <a:r>
              <a:rPr lang="pl-PL" dirty="0" smtClean="0"/>
              <a:t>: Pozwala na optymalizację kodu pod kątem specyficznych wymagań kompatybilności, automatycznie dostosowując się do aktualnych i przestarzałych środowisk bez konieczności ręcznego konfigurowania każdego </a:t>
            </a:r>
            <a:r>
              <a:rPr lang="pl-PL" dirty="0" err="1" smtClean="0"/>
              <a:t>pluginu</a:t>
            </a:r>
            <a:r>
              <a:rPr lang="pl-PL" dirty="0" smtClean="0"/>
              <a:t>.</a:t>
            </a:r>
          </a:p>
          <a:p>
            <a:r>
              <a:rPr lang="pl-PL" b="1" dirty="0" err="1" smtClean="0"/>
              <a:t>@babe</a:t>
            </a:r>
            <a:r>
              <a:rPr lang="pl-PL" b="1" dirty="0" smtClean="0"/>
              <a:t>l/</a:t>
            </a:r>
            <a:r>
              <a:rPr lang="pl-PL" b="1" dirty="0" err="1" smtClean="0"/>
              <a:t>preset-react</a:t>
            </a:r>
            <a:r>
              <a:rPr lang="pl-PL" dirty="0" smtClean="0"/>
              <a:t>:</a:t>
            </a:r>
          </a:p>
          <a:p>
            <a:r>
              <a:rPr lang="pl-PL" b="1" dirty="0" smtClean="0"/>
              <a:t>Definicja</a:t>
            </a:r>
            <a:r>
              <a:rPr lang="pl-PL" dirty="0" smtClean="0"/>
              <a:t>: Zestaw </a:t>
            </a:r>
            <a:r>
              <a:rPr lang="pl-PL" dirty="0" err="1" smtClean="0"/>
              <a:t>pluginów</a:t>
            </a:r>
            <a:r>
              <a:rPr lang="pl-PL" dirty="0" smtClean="0"/>
              <a:t> służący do transformacji JSX (składnia używana w </a:t>
            </a:r>
            <a:r>
              <a:rPr lang="pl-PL" dirty="0" err="1" smtClean="0"/>
              <a:t>React</a:t>
            </a:r>
            <a:r>
              <a:rPr lang="pl-PL" dirty="0" smtClean="0"/>
              <a:t>) na standardowy </a:t>
            </a:r>
            <a:r>
              <a:rPr lang="pl-PL" dirty="0" err="1" smtClean="0"/>
              <a:t>JavaScript</a:t>
            </a:r>
            <a:r>
              <a:rPr lang="pl-PL" dirty="0" smtClean="0"/>
              <a:t>. </a:t>
            </a:r>
            <a:r>
              <a:rPr lang="pl-PL" dirty="0" err="1" smtClean="0"/>
              <a:t>Preset</a:t>
            </a:r>
            <a:r>
              <a:rPr lang="pl-PL" dirty="0" smtClean="0"/>
              <a:t> ten ułatwia prace z kodem </a:t>
            </a:r>
            <a:r>
              <a:rPr lang="pl-PL" dirty="0" err="1" smtClean="0"/>
              <a:t>Reacta</a:t>
            </a:r>
            <a:r>
              <a:rPr lang="pl-PL" dirty="0" smtClean="0"/>
              <a:t>, automatycznie obsługując transformacje wymagane dla JSX, jak na przykład zamiana &lt;div /&gt; na </a:t>
            </a:r>
            <a:r>
              <a:rPr lang="pl-PL" dirty="0" err="1" smtClean="0"/>
              <a:t>React.createElement</a:t>
            </a:r>
            <a:r>
              <a:rPr lang="pl-PL" dirty="0" smtClean="0"/>
              <a:t>('div').</a:t>
            </a:r>
          </a:p>
          <a:p>
            <a:r>
              <a:rPr lang="pl-PL" b="1" dirty="0" smtClean="0"/>
              <a:t>Zastosowanie</a:t>
            </a:r>
            <a:r>
              <a:rPr lang="pl-PL" dirty="0" smtClean="0"/>
              <a:t>: Niezbędny do pracy z </a:t>
            </a:r>
            <a:r>
              <a:rPr lang="pl-PL" dirty="0" err="1" smtClean="0"/>
              <a:t>Reactem</a:t>
            </a:r>
            <a:r>
              <a:rPr lang="pl-PL" dirty="0" smtClean="0"/>
              <a:t>, upraszcza integrację z projektami wykorzystującymi JSX i zapewnia lepszą </a:t>
            </a:r>
            <a:r>
              <a:rPr lang="pl-PL" dirty="0" err="1" smtClean="0"/>
              <a:t>interoperacyjność</a:t>
            </a:r>
            <a:r>
              <a:rPr lang="pl-PL" dirty="0" smtClean="0"/>
              <a:t> z innymi narzędziami i bibliotekami.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Dlaczego warto zrozumieć zawartość </a:t>
            </a:r>
            <a:r>
              <a:rPr lang="pl-PL" dirty="0" err="1" smtClean="0"/>
              <a:t>main.js</a:t>
            </a:r>
            <a:r>
              <a:rPr lang="pl-PL" dirty="0" smtClean="0"/>
              <a:t>?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Rozumienie tego, co znajduje się w pliku </a:t>
            </a:r>
            <a:r>
              <a:rPr lang="pl-PL" dirty="0" err="1" smtClean="0"/>
              <a:t>main.js</a:t>
            </a:r>
            <a:r>
              <a:rPr lang="pl-PL" dirty="0" smtClean="0"/>
              <a:t>, może być pomocne w </a:t>
            </a:r>
            <a:r>
              <a:rPr lang="pl-PL" dirty="0" err="1" smtClean="0"/>
              <a:t>debugowaniu</a:t>
            </a:r>
            <a:r>
              <a:rPr lang="pl-PL" dirty="0" smtClean="0"/>
              <a:t>, optymalizacji wydajności oraz w zarządzaniu zależnościami w projekcie. To również dobry sposób, aby upewnić się, że wszystkie zasoby są prawidłowo budowane i nie ma problemów z konfiguracją </a:t>
            </a:r>
            <a:r>
              <a:rPr lang="pl-PL" dirty="0" err="1" smtClean="0"/>
              <a:t>Webpacka</a:t>
            </a:r>
            <a:r>
              <a:rPr lang="pl-PL" dirty="0" smtClean="0"/>
              <a:t>.</a:t>
            </a:r>
            <a:endParaRPr lang="pl-PL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Rozszerzamy o CSS i Babel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Instalacja potrzebnych </a:t>
            </a:r>
            <a:r>
              <a:rPr lang="pl-PL" dirty="0" smtClean="0"/>
              <a:t>zależności</a:t>
            </a:r>
          </a:p>
          <a:p>
            <a:r>
              <a:rPr lang="pl-PL" dirty="0" err="1" smtClean="0"/>
              <a:t>npm</a:t>
            </a:r>
            <a:r>
              <a:rPr lang="pl-PL" dirty="0" smtClean="0"/>
              <a:t> </a:t>
            </a:r>
            <a:r>
              <a:rPr lang="pl-PL" dirty="0" err="1" smtClean="0"/>
              <a:t>install</a:t>
            </a:r>
            <a:r>
              <a:rPr lang="pl-PL" dirty="0" smtClean="0"/>
              <a:t> --</a:t>
            </a:r>
            <a:r>
              <a:rPr lang="pl-PL" dirty="0" err="1" smtClean="0"/>
              <a:t>save-dev</a:t>
            </a:r>
            <a:r>
              <a:rPr lang="pl-PL" dirty="0" smtClean="0"/>
              <a:t> </a:t>
            </a:r>
            <a:r>
              <a:rPr lang="pl-PL" dirty="0" err="1" smtClean="0"/>
              <a:t>@babe</a:t>
            </a:r>
            <a:r>
              <a:rPr lang="pl-PL" dirty="0" smtClean="0"/>
              <a:t>l/</a:t>
            </a:r>
            <a:r>
              <a:rPr lang="pl-PL" dirty="0" err="1" smtClean="0"/>
              <a:t>core</a:t>
            </a:r>
            <a:r>
              <a:rPr lang="pl-PL" dirty="0" smtClean="0"/>
              <a:t> </a:t>
            </a:r>
            <a:r>
              <a:rPr lang="pl-PL" dirty="0" err="1" smtClean="0"/>
              <a:t>@babe</a:t>
            </a:r>
            <a:r>
              <a:rPr lang="pl-PL" dirty="0" smtClean="0"/>
              <a:t>l/</a:t>
            </a:r>
            <a:r>
              <a:rPr lang="pl-PL" dirty="0" err="1" smtClean="0"/>
              <a:t>preset-env</a:t>
            </a:r>
            <a:r>
              <a:rPr lang="pl-PL" dirty="0" smtClean="0"/>
              <a:t> </a:t>
            </a:r>
            <a:r>
              <a:rPr lang="pl-PL" dirty="0" err="1" smtClean="0"/>
              <a:t>babel-loader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err="1" smtClean="0"/>
              <a:t>Preset</a:t>
            </a:r>
            <a:r>
              <a:rPr lang="pl-PL" dirty="0" smtClean="0"/>
              <a:t> </a:t>
            </a:r>
            <a:r>
              <a:rPr lang="pl-PL" dirty="0" err="1" smtClean="0"/>
              <a:t>@babe</a:t>
            </a:r>
            <a:r>
              <a:rPr lang="pl-PL" dirty="0" smtClean="0"/>
              <a:t>l/</a:t>
            </a:r>
            <a:r>
              <a:rPr lang="pl-PL" dirty="0" err="1" smtClean="0"/>
              <a:t>preset-env</a:t>
            </a:r>
            <a:r>
              <a:rPr lang="pl-PL" dirty="0" smtClean="0"/>
              <a:t> jest konfiguracją, która automatycznie wybiera potrzebne </a:t>
            </a:r>
            <a:r>
              <a:rPr lang="pl-PL" dirty="0" err="1" smtClean="0"/>
              <a:t>pluginy</a:t>
            </a:r>
            <a:r>
              <a:rPr lang="pl-PL" dirty="0" smtClean="0"/>
              <a:t> Babel w zależności od obsługiwanych przeglądarek.</a:t>
            </a:r>
            <a:endParaRPr lang="pl-PL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Instalacja </a:t>
            </a:r>
            <a:r>
              <a:rPr lang="pl-PL" dirty="0" err="1" smtClean="0"/>
              <a:t>loaderów</a:t>
            </a:r>
            <a:r>
              <a:rPr lang="pl-PL" dirty="0" smtClean="0"/>
              <a:t> CSS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err="1" smtClean="0"/>
              <a:t>npm</a:t>
            </a:r>
            <a:r>
              <a:rPr lang="pl-PL" dirty="0" smtClean="0"/>
              <a:t> </a:t>
            </a:r>
            <a:r>
              <a:rPr lang="pl-PL" dirty="0" err="1" smtClean="0"/>
              <a:t>install</a:t>
            </a:r>
            <a:r>
              <a:rPr lang="pl-PL" dirty="0" smtClean="0"/>
              <a:t> --</a:t>
            </a:r>
            <a:r>
              <a:rPr lang="pl-PL" dirty="0" err="1" smtClean="0"/>
              <a:t>save-dev</a:t>
            </a:r>
            <a:r>
              <a:rPr lang="pl-PL" dirty="0" smtClean="0"/>
              <a:t> </a:t>
            </a:r>
            <a:r>
              <a:rPr lang="pl-PL" dirty="0" err="1" smtClean="0"/>
              <a:t>style-loader</a:t>
            </a:r>
            <a:r>
              <a:rPr lang="pl-PL" dirty="0" smtClean="0"/>
              <a:t> </a:t>
            </a:r>
            <a:r>
              <a:rPr lang="pl-PL" dirty="0" err="1" smtClean="0"/>
              <a:t>css-loader</a:t>
            </a:r>
            <a:endParaRPr lang="pl-PL" dirty="0" smtClean="0"/>
          </a:p>
          <a:p>
            <a:endParaRPr lang="pl-PL" dirty="0" smtClean="0"/>
          </a:p>
          <a:p>
            <a:r>
              <a:rPr lang="pl-PL" dirty="0" err="1" smtClean="0"/>
              <a:t>css-loader</a:t>
            </a:r>
            <a:r>
              <a:rPr lang="pl-PL" dirty="0" smtClean="0"/>
              <a:t> analizuje pliki CSS, rozwiązuje zależności i zwraca CSS jako </a:t>
            </a:r>
            <a:r>
              <a:rPr lang="pl-PL" dirty="0" err="1" smtClean="0"/>
              <a:t>JavaScript.style-loader</a:t>
            </a:r>
            <a:r>
              <a:rPr lang="pl-PL" dirty="0" smtClean="0"/>
              <a:t> bierze CSS przetworzony przez </a:t>
            </a:r>
            <a:r>
              <a:rPr lang="pl-PL" dirty="0" err="1" smtClean="0"/>
              <a:t>css-loader</a:t>
            </a:r>
            <a:r>
              <a:rPr lang="pl-PL" dirty="0" smtClean="0"/>
              <a:t> i dodaje go do DOM przy pomocy </a:t>
            </a:r>
            <a:r>
              <a:rPr lang="pl-PL" dirty="0" err="1" smtClean="0"/>
              <a:t>tagu</a:t>
            </a:r>
            <a:r>
              <a:rPr lang="pl-PL" dirty="0" smtClean="0"/>
              <a:t> &lt;style&gt;.</a:t>
            </a:r>
            <a:endParaRPr lang="pl-PL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Konfiguracja </a:t>
            </a:r>
            <a:r>
              <a:rPr lang="pl-PL" dirty="0" err="1" smtClean="0"/>
              <a:t>Webpack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pl-PL" dirty="0" err="1" smtClean="0"/>
              <a:t>const</a:t>
            </a:r>
            <a:r>
              <a:rPr lang="pl-PL" dirty="0" smtClean="0"/>
              <a:t> </a:t>
            </a:r>
            <a:r>
              <a:rPr lang="pl-PL" dirty="0" err="1" smtClean="0"/>
              <a:t>path</a:t>
            </a:r>
            <a:r>
              <a:rPr lang="pl-PL" dirty="0" smtClean="0"/>
              <a:t> = </a:t>
            </a:r>
            <a:r>
              <a:rPr lang="pl-PL" dirty="0" err="1" smtClean="0"/>
              <a:t>require</a:t>
            </a:r>
            <a:r>
              <a:rPr lang="pl-PL" dirty="0" smtClean="0"/>
              <a:t>('</a:t>
            </a:r>
            <a:r>
              <a:rPr lang="pl-PL" dirty="0" err="1" smtClean="0"/>
              <a:t>path</a:t>
            </a:r>
            <a:r>
              <a:rPr lang="pl-PL" dirty="0" smtClean="0"/>
              <a:t>');</a:t>
            </a:r>
          </a:p>
          <a:p>
            <a:endParaRPr lang="pl-PL" sz="4300" dirty="0" smtClean="0"/>
          </a:p>
          <a:p>
            <a:r>
              <a:rPr lang="pl-PL" sz="4300" dirty="0" err="1" smtClean="0"/>
              <a:t>module.exports</a:t>
            </a:r>
            <a:r>
              <a:rPr lang="pl-PL" sz="4300" dirty="0" smtClean="0"/>
              <a:t> = {</a:t>
            </a:r>
          </a:p>
          <a:p>
            <a:r>
              <a:rPr lang="pl-PL" sz="4300" dirty="0" smtClean="0"/>
              <a:t>  </a:t>
            </a:r>
            <a:r>
              <a:rPr lang="pl-PL" sz="4300" dirty="0" err="1" smtClean="0"/>
              <a:t>mode</a:t>
            </a:r>
            <a:r>
              <a:rPr lang="pl-PL" sz="4300" dirty="0" smtClean="0"/>
              <a:t>: 'development',</a:t>
            </a:r>
          </a:p>
          <a:p>
            <a:r>
              <a:rPr lang="pl-PL" sz="4300" dirty="0" smtClean="0"/>
              <a:t>  </a:t>
            </a:r>
            <a:r>
              <a:rPr lang="pl-PL" sz="4300" dirty="0" err="1" smtClean="0"/>
              <a:t>entry</a:t>
            </a:r>
            <a:r>
              <a:rPr lang="pl-PL" sz="4300" dirty="0" smtClean="0"/>
              <a:t>: './</a:t>
            </a:r>
            <a:r>
              <a:rPr lang="pl-PL" sz="4300" dirty="0" err="1" smtClean="0"/>
              <a:t>src</a:t>
            </a:r>
            <a:r>
              <a:rPr lang="pl-PL" sz="4300" dirty="0" smtClean="0"/>
              <a:t>/</a:t>
            </a:r>
            <a:r>
              <a:rPr lang="pl-PL" sz="4300" dirty="0" err="1" smtClean="0"/>
              <a:t>index.js</a:t>
            </a:r>
            <a:r>
              <a:rPr lang="pl-PL" sz="4300" dirty="0" smtClean="0"/>
              <a:t>',</a:t>
            </a:r>
          </a:p>
          <a:p>
            <a:r>
              <a:rPr lang="pl-PL" sz="4300" dirty="0" smtClean="0"/>
              <a:t>  </a:t>
            </a:r>
            <a:r>
              <a:rPr lang="pl-PL" sz="4300" dirty="0" err="1" smtClean="0"/>
              <a:t>output</a:t>
            </a:r>
            <a:r>
              <a:rPr lang="pl-PL" sz="4300" dirty="0" smtClean="0"/>
              <a:t>: {</a:t>
            </a:r>
          </a:p>
          <a:p>
            <a:r>
              <a:rPr lang="pl-PL" sz="4300" dirty="0" smtClean="0"/>
              <a:t>    </a:t>
            </a:r>
            <a:r>
              <a:rPr lang="pl-PL" sz="4300" dirty="0" err="1" smtClean="0"/>
              <a:t>filename</a:t>
            </a:r>
            <a:r>
              <a:rPr lang="pl-PL" sz="4300" dirty="0" smtClean="0"/>
              <a:t>: '</a:t>
            </a:r>
            <a:r>
              <a:rPr lang="pl-PL" sz="4300" dirty="0" err="1" smtClean="0"/>
              <a:t>main.js</a:t>
            </a:r>
            <a:r>
              <a:rPr lang="pl-PL" sz="4300" dirty="0" smtClean="0"/>
              <a:t>',</a:t>
            </a:r>
          </a:p>
          <a:p>
            <a:r>
              <a:rPr lang="pl-PL" sz="4300" dirty="0" smtClean="0"/>
              <a:t>    </a:t>
            </a:r>
            <a:r>
              <a:rPr lang="pl-PL" sz="4300" dirty="0" err="1" smtClean="0"/>
              <a:t>path</a:t>
            </a:r>
            <a:r>
              <a:rPr lang="pl-PL" sz="4300" dirty="0" smtClean="0"/>
              <a:t>: </a:t>
            </a:r>
            <a:r>
              <a:rPr lang="pl-PL" sz="4300" dirty="0" err="1" smtClean="0"/>
              <a:t>path.resolve</a:t>
            </a:r>
            <a:r>
              <a:rPr lang="pl-PL" sz="4300" dirty="0" smtClean="0"/>
              <a:t>(__</a:t>
            </a:r>
            <a:r>
              <a:rPr lang="pl-PL" sz="4300" dirty="0" err="1" smtClean="0"/>
              <a:t>dirname</a:t>
            </a:r>
            <a:r>
              <a:rPr lang="pl-PL" sz="4300" dirty="0" smtClean="0"/>
              <a:t>, '</a:t>
            </a:r>
            <a:r>
              <a:rPr lang="pl-PL" sz="4300" dirty="0" err="1" smtClean="0"/>
              <a:t>dist</a:t>
            </a:r>
            <a:r>
              <a:rPr lang="pl-PL" sz="4300" dirty="0" smtClean="0"/>
              <a:t>')</a:t>
            </a:r>
          </a:p>
          <a:p>
            <a:r>
              <a:rPr lang="pl-PL" sz="4300" dirty="0" smtClean="0"/>
              <a:t>  },</a:t>
            </a:r>
          </a:p>
          <a:p>
            <a:r>
              <a:rPr lang="pl-PL" sz="4300" dirty="0" smtClean="0"/>
              <a:t>  module: {</a:t>
            </a:r>
          </a:p>
          <a:p>
            <a:r>
              <a:rPr lang="pl-PL" sz="4300" dirty="0" smtClean="0"/>
              <a:t>    </a:t>
            </a:r>
            <a:r>
              <a:rPr lang="pl-PL" sz="4300" dirty="0" err="1" smtClean="0"/>
              <a:t>rules</a:t>
            </a:r>
            <a:r>
              <a:rPr lang="pl-PL" sz="4300" dirty="0" smtClean="0"/>
              <a:t>: [</a:t>
            </a:r>
          </a:p>
          <a:p>
            <a:r>
              <a:rPr lang="pl-PL" sz="4300" dirty="0" smtClean="0"/>
              <a:t>      {</a:t>
            </a:r>
          </a:p>
          <a:p>
            <a:r>
              <a:rPr lang="pl-PL" sz="4300" dirty="0" smtClean="0"/>
              <a:t>        test: /\.</a:t>
            </a:r>
            <a:r>
              <a:rPr lang="pl-PL" sz="4300" dirty="0" err="1" smtClean="0"/>
              <a:t>css</a:t>
            </a:r>
            <a:r>
              <a:rPr lang="pl-PL" sz="4300" dirty="0" smtClean="0"/>
              <a:t>$/,</a:t>
            </a:r>
          </a:p>
          <a:p>
            <a:r>
              <a:rPr lang="pl-PL" sz="4300" dirty="0" smtClean="0"/>
              <a:t>        </a:t>
            </a:r>
            <a:r>
              <a:rPr lang="pl-PL" sz="4300" dirty="0" err="1" smtClean="0"/>
              <a:t>use</a:t>
            </a:r>
            <a:r>
              <a:rPr lang="pl-PL" sz="4300" dirty="0" smtClean="0"/>
              <a:t>: ['</a:t>
            </a:r>
            <a:r>
              <a:rPr lang="pl-PL" sz="4300" dirty="0" err="1" smtClean="0"/>
              <a:t>style-loader</a:t>
            </a:r>
            <a:r>
              <a:rPr lang="pl-PL" sz="4300" dirty="0" smtClean="0"/>
              <a:t>', '</a:t>
            </a:r>
            <a:r>
              <a:rPr lang="pl-PL" sz="4300" dirty="0" err="1" smtClean="0"/>
              <a:t>css-loader</a:t>
            </a:r>
            <a:r>
              <a:rPr lang="pl-PL" sz="4300" dirty="0" smtClean="0"/>
              <a:t>']</a:t>
            </a:r>
          </a:p>
          <a:p>
            <a:r>
              <a:rPr lang="pl-PL" sz="4300" dirty="0" smtClean="0"/>
              <a:t>      },</a:t>
            </a:r>
          </a:p>
          <a:p>
            <a:r>
              <a:rPr lang="pl-PL" sz="4300" dirty="0" smtClean="0"/>
              <a:t>      {</a:t>
            </a:r>
          </a:p>
          <a:p>
            <a:r>
              <a:rPr lang="pl-PL" sz="4300" dirty="0" smtClean="0"/>
              <a:t>        test: /\.</a:t>
            </a:r>
            <a:r>
              <a:rPr lang="pl-PL" sz="4300" dirty="0" err="1" smtClean="0"/>
              <a:t>js</a:t>
            </a:r>
            <a:r>
              <a:rPr lang="pl-PL" sz="4300" dirty="0" smtClean="0"/>
              <a:t>$/,</a:t>
            </a:r>
          </a:p>
          <a:p>
            <a:r>
              <a:rPr lang="pl-PL" sz="4300" dirty="0" smtClean="0"/>
              <a:t>        </a:t>
            </a:r>
            <a:r>
              <a:rPr lang="pl-PL" sz="4300" dirty="0" err="1" smtClean="0"/>
              <a:t>exclude</a:t>
            </a:r>
            <a:r>
              <a:rPr lang="pl-PL" sz="4300" dirty="0" smtClean="0"/>
              <a:t>: /</a:t>
            </a:r>
            <a:r>
              <a:rPr lang="pl-PL" sz="4300" dirty="0" err="1" smtClean="0"/>
              <a:t>node_modules</a:t>
            </a:r>
            <a:r>
              <a:rPr lang="pl-PL" sz="4300" dirty="0" smtClean="0"/>
              <a:t>/,</a:t>
            </a:r>
          </a:p>
          <a:p>
            <a:r>
              <a:rPr lang="pl-PL" sz="4300" dirty="0" smtClean="0"/>
              <a:t>        </a:t>
            </a:r>
            <a:r>
              <a:rPr lang="pl-PL" sz="4300" dirty="0" err="1" smtClean="0"/>
              <a:t>use</a:t>
            </a:r>
            <a:r>
              <a:rPr lang="pl-PL" sz="4300" dirty="0" smtClean="0"/>
              <a:t>: {</a:t>
            </a:r>
          </a:p>
          <a:p>
            <a:r>
              <a:rPr lang="pl-PL" sz="4300" dirty="0" smtClean="0"/>
              <a:t>          </a:t>
            </a:r>
            <a:r>
              <a:rPr lang="pl-PL" sz="4300" dirty="0" err="1" smtClean="0"/>
              <a:t>loader</a:t>
            </a:r>
            <a:r>
              <a:rPr lang="pl-PL" sz="4300" dirty="0" smtClean="0"/>
              <a:t>: '</a:t>
            </a:r>
            <a:r>
              <a:rPr lang="pl-PL" sz="4300" dirty="0" err="1" smtClean="0"/>
              <a:t>babel-loader</a:t>
            </a:r>
            <a:r>
              <a:rPr lang="pl-PL" sz="4300" dirty="0" smtClean="0"/>
              <a:t>',</a:t>
            </a:r>
          </a:p>
          <a:p>
            <a:r>
              <a:rPr lang="pl-PL" sz="4300" dirty="0" smtClean="0"/>
              <a:t>          </a:t>
            </a:r>
            <a:r>
              <a:rPr lang="pl-PL" sz="4300" dirty="0" err="1" smtClean="0"/>
              <a:t>options</a:t>
            </a:r>
            <a:r>
              <a:rPr lang="pl-PL" sz="4300" dirty="0" smtClean="0"/>
              <a:t>: {</a:t>
            </a:r>
          </a:p>
          <a:p>
            <a:r>
              <a:rPr lang="pl-PL" sz="4300" dirty="0" smtClean="0"/>
              <a:t>            </a:t>
            </a:r>
            <a:r>
              <a:rPr lang="pl-PL" sz="4300" dirty="0" err="1" smtClean="0"/>
              <a:t>presets</a:t>
            </a:r>
            <a:r>
              <a:rPr lang="pl-PL" sz="4300" dirty="0" smtClean="0"/>
              <a:t>: </a:t>
            </a:r>
            <a:r>
              <a:rPr lang="pl-PL" sz="4300" dirty="0" err="1" smtClean="0"/>
              <a:t>['@ba</a:t>
            </a:r>
            <a:r>
              <a:rPr lang="pl-PL" sz="4300" dirty="0" smtClean="0"/>
              <a:t>bel/</a:t>
            </a:r>
            <a:r>
              <a:rPr lang="pl-PL" sz="4300" dirty="0" err="1" smtClean="0"/>
              <a:t>preset-env</a:t>
            </a:r>
            <a:r>
              <a:rPr lang="pl-PL" sz="4300" dirty="0" smtClean="0"/>
              <a:t>']</a:t>
            </a:r>
          </a:p>
          <a:p>
            <a:r>
              <a:rPr lang="pl-PL" sz="4300" dirty="0" smtClean="0"/>
              <a:t>          }</a:t>
            </a:r>
          </a:p>
          <a:p>
            <a:r>
              <a:rPr lang="pl-PL" sz="4300" dirty="0" smtClean="0"/>
              <a:t>        }</a:t>
            </a:r>
          </a:p>
          <a:p>
            <a:r>
              <a:rPr lang="pl-PL" sz="4300" dirty="0" smtClean="0"/>
              <a:t>      }</a:t>
            </a:r>
          </a:p>
          <a:p>
            <a:r>
              <a:rPr lang="pl-PL" sz="4300" dirty="0" smtClean="0"/>
              <a:t>    ]</a:t>
            </a:r>
          </a:p>
          <a:p>
            <a:r>
              <a:rPr lang="pl-PL" sz="4300" dirty="0" smtClean="0"/>
              <a:t>  }</a:t>
            </a:r>
          </a:p>
          <a:p>
            <a:r>
              <a:rPr lang="pl-PL" sz="4300" dirty="0" smtClean="0"/>
              <a:t>};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Dodaj plik CSS do projektu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smtClean="0"/>
              <a:t>Utwórz </a:t>
            </a:r>
            <a:r>
              <a:rPr lang="pl-PL" b="1" dirty="0" smtClean="0"/>
              <a:t>plik CSS</a:t>
            </a:r>
            <a:r>
              <a:rPr lang="pl-PL" dirty="0" smtClean="0"/>
              <a:t>: Stwórz plik </a:t>
            </a:r>
            <a:r>
              <a:rPr lang="pl-PL" dirty="0" err="1" smtClean="0"/>
              <a:t>style.css</a:t>
            </a:r>
            <a:r>
              <a:rPr lang="pl-PL" dirty="0" smtClean="0"/>
              <a:t> w folderze </a:t>
            </a:r>
            <a:r>
              <a:rPr lang="pl-PL" dirty="0" err="1" smtClean="0"/>
              <a:t>src</a:t>
            </a:r>
            <a:r>
              <a:rPr lang="pl-PL" dirty="0" smtClean="0"/>
              <a:t> i dodaj </a:t>
            </a:r>
            <a:r>
              <a:rPr lang="pl-PL" dirty="0" smtClean="0"/>
              <a:t>do </a:t>
            </a:r>
            <a:r>
              <a:rPr lang="pl-PL" dirty="0" smtClean="0"/>
              <a:t>niego proste style</a:t>
            </a:r>
            <a:r>
              <a:rPr lang="pl-PL" dirty="0" smtClean="0"/>
              <a:t>,</a:t>
            </a:r>
          </a:p>
          <a:p>
            <a:r>
              <a:rPr lang="en-US" dirty="0" smtClean="0"/>
              <a:t>body {</a:t>
            </a:r>
          </a:p>
          <a:p>
            <a:r>
              <a:rPr lang="en-US" dirty="0" smtClean="0"/>
              <a:t>  background-color: #f4f4f4;</a:t>
            </a:r>
          </a:p>
          <a:p>
            <a:r>
              <a:rPr lang="en-US" dirty="0" smtClean="0"/>
              <a:t>  font-family: Arial, sans-serif;</a:t>
            </a:r>
          </a:p>
          <a:p>
            <a:r>
              <a:rPr lang="en-US" dirty="0" smtClean="0"/>
              <a:t>}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 smtClean="0"/>
              <a:t>Importuj plik CSS w JavaScript</a:t>
            </a:r>
            <a:r>
              <a:rPr lang="fr-FR" dirty="0" smtClean="0"/>
              <a:t>: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W pliku </a:t>
            </a:r>
            <a:r>
              <a:rPr lang="pl-PL" dirty="0" err="1" smtClean="0"/>
              <a:t>src</a:t>
            </a:r>
            <a:r>
              <a:rPr lang="pl-PL" dirty="0" smtClean="0"/>
              <a:t>/</a:t>
            </a:r>
            <a:r>
              <a:rPr lang="pl-PL" dirty="0" err="1" smtClean="0"/>
              <a:t>index.js</a:t>
            </a:r>
            <a:r>
              <a:rPr lang="pl-PL" dirty="0" smtClean="0"/>
              <a:t>, dodaj import pliku CSS na górze pliku</a:t>
            </a:r>
            <a:r>
              <a:rPr lang="pl-PL" dirty="0" smtClean="0"/>
              <a:t>:</a:t>
            </a:r>
          </a:p>
          <a:p>
            <a:r>
              <a:rPr lang="pl-PL" dirty="0" smtClean="0"/>
              <a:t>import './</a:t>
            </a:r>
            <a:r>
              <a:rPr lang="pl-PL" dirty="0" err="1" smtClean="0"/>
              <a:t>style.css</a:t>
            </a:r>
            <a:r>
              <a:rPr lang="pl-PL" dirty="0" smtClean="0"/>
              <a:t>';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l-PL" dirty="0" smtClean="0"/>
              <a:t>Przykładowy kod </a:t>
            </a:r>
            <a:r>
              <a:rPr lang="pl-PL" dirty="0" err="1" smtClean="0"/>
              <a:t>JavaScript</a:t>
            </a:r>
            <a:r>
              <a:rPr lang="pl-PL" dirty="0" smtClean="0"/>
              <a:t> używający Babel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l-PL" dirty="0" smtClean="0"/>
              <a:t>Zmodyfikuj plik </a:t>
            </a:r>
            <a:r>
              <a:rPr lang="pl-PL" dirty="0" err="1" smtClean="0"/>
              <a:t>src</a:t>
            </a:r>
            <a:r>
              <a:rPr lang="pl-PL" dirty="0" smtClean="0"/>
              <a:t>/</a:t>
            </a:r>
            <a:r>
              <a:rPr lang="pl-PL" dirty="0" err="1" smtClean="0"/>
              <a:t>index.js</a:t>
            </a:r>
            <a:r>
              <a:rPr lang="pl-PL" dirty="0" smtClean="0"/>
              <a:t> dodając prosty kod </a:t>
            </a:r>
            <a:r>
              <a:rPr lang="pl-PL" dirty="0" err="1" smtClean="0"/>
              <a:t>JavaScript</a:t>
            </a:r>
            <a:r>
              <a:rPr lang="pl-PL" dirty="0" smtClean="0"/>
              <a:t>, który korzysta z funkcji ES6</a:t>
            </a:r>
            <a:r>
              <a:rPr lang="pl-PL" dirty="0" smtClean="0"/>
              <a:t>+</a:t>
            </a:r>
          </a:p>
          <a:p>
            <a:r>
              <a:rPr lang="pl-PL" dirty="0" smtClean="0"/>
              <a:t>import './</a:t>
            </a:r>
            <a:r>
              <a:rPr lang="pl-PL" dirty="0" err="1" smtClean="0"/>
              <a:t>style.css</a:t>
            </a:r>
            <a:r>
              <a:rPr lang="pl-PL" dirty="0" smtClean="0"/>
              <a:t>';</a:t>
            </a:r>
          </a:p>
          <a:p>
            <a:endParaRPr lang="pl-PL" dirty="0" smtClean="0"/>
          </a:p>
          <a:p>
            <a:r>
              <a:rPr lang="pl-PL" dirty="0" err="1" smtClean="0"/>
              <a:t>const</a:t>
            </a:r>
            <a:r>
              <a:rPr lang="pl-PL" dirty="0" smtClean="0"/>
              <a:t> </a:t>
            </a:r>
            <a:r>
              <a:rPr lang="pl-PL" dirty="0" err="1" smtClean="0"/>
              <a:t>component</a:t>
            </a:r>
            <a:r>
              <a:rPr lang="pl-PL" dirty="0" smtClean="0"/>
              <a:t> = () =&gt; {</a:t>
            </a:r>
          </a:p>
          <a:p>
            <a:r>
              <a:rPr lang="pl-PL" dirty="0" smtClean="0"/>
              <a:t>  </a:t>
            </a:r>
            <a:r>
              <a:rPr lang="pl-PL" dirty="0" err="1" smtClean="0"/>
              <a:t>const</a:t>
            </a:r>
            <a:r>
              <a:rPr lang="pl-PL" dirty="0" smtClean="0"/>
              <a:t> element = </a:t>
            </a:r>
            <a:r>
              <a:rPr lang="pl-PL" dirty="0" err="1" smtClean="0"/>
              <a:t>document.createElement</a:t>
            </a:r>
            <a:r>
              <a:rPr lang="pl-PL" dirty="0" smtClean="0"/>
              <a:t>('div');</a:t>
            </a:r>
          </a:p>
          <a:p>
            <a:r>
              <a:rPr lang="pl-PL" dirty="0" smtClean="0"/>
              <a:t>  </a:t>
            </a:r>
            <a:r>
              <a:rPr lang="pl-PL" dirty="0" err="1" smtClean="0"/>
              <a:t>element.innerHTML</a:t>
            </a:r>
            <a:r>
              <a:rPr lang="pl-PL" dirty="0" smtClean="0"/>
              <a:t> = `</a:t>
            </a:r>
            <a:r>
              <a:rPr lang="pl-PL" dirty="0" err="1" smtClean="0"/>
              <a:t>Hello</a:t>
            </a:r>
            <a:r>
              <a:rPr lang="pl-PL" dirty="0" smtClean="0"/>
              <a:t>, </a:t>
            </a:r>
            <a:r>
              <a:rPr lang="pl-PL" dirty="0" err="1" smtClean="0"/>
              <a:t>Webpack</a:t>
            </a:r>
            <a:r>
              <a:rPr lang="pl-PL" dirty="0" smtClean="0"/>
              <a:t> and Babel!`;</a:t>
            </a:r>
          </a:p>
          <a:p>
            <a:r>
              <a:rPr lang="pl-PL" dirty="0" smtClean="0"/>
              <a:t>  </a:t>
            </a:r>
            <a:r>
              <a:rPr lang="pl-PL" dirty="0" err="1" smtClean="0"/>
              <a:t>element.classList.add</a:t>
            </a:r>
            <a:r>
              <a:rPr lang="pl-PL" dirty="0" smtClean="0"/>
              <a:t>('</a:t>
            </a:r>
            <a:r>
              <a:rPr lang="pl-PL" dirty="0" err="1" smtClean="0"/>
              <a:t>hello</a:t>
            </a:r>
            <a:r>
              <a:rPr lang="pl-PL" dirty="0" smtClean="0"/>
              <a:t>');</a:t>
            </a:r>
          </a:p>
          <a:p>
            <a:r>
              <a:rPr lang="pl-PL" dirty="0" smtClean="0"/>
              <a:t>  return element;</a:t>
            </a:r>
          </a:p>
          <a:p>
            <a:r>
              <a:rPr lang="pl-PL" dirty="0" smtClean="0"/>
              <a:t>};</a:t>
            </a:r>
          </a:p>
          <a:p>
            <a:endParaRPr lang="pl-PL" dirty="0" smtClean="0"/>
          </a:p>
          <a:p>
            <a:r>
              <a:rPr lang="pl-PL" dirty="0" err="1" smtClean="0"/>
              <a:t>document.body.appendChild</a:t>
            </a:r>
            <a:r>
              <a:rPr lang="pl-PL" dirty="0" smtClean="0"/>
              <a:t>(</a:t>
            </a:r>
            <a:r>
              <a:rPr lang="pl-PL" dirty="0" err="1" smtClean="0"/>
              <a:t>component</a:t>
            </a:r>
            <a:r>
              <a:rPr lang="pl-PL" dirty="0" smtClean="0"/>
              <a:t>());</a:t>
            </a:r>
          </a:p>
          <a:p>
            <a:endParaRPr lang="pl-PL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Budowanie projektu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Uruchom </a:t>
            </a:r>
            <a:r>
              <a:rPr lang="pl-PL" dirty="0" err="1" smtClean="0"/>
              <a:t>Webpack</a:t>
            </a:r>
            <a:r>
              <a:rPr lang="pl-PL" dirty="0" smtClean="0"/>
              <a:t>, aby zbudować projekt</a:t>
            </a:r>
            <a:r>
              <a:rPr lang="pl-PL" dirty="0" smtClean="0"/>
              <a:t>:</a:t>
            </a:r>
          </a:p>
          <a:p>
            <a:r>
              <a:rPr lang="pl-PL" dirty="0" err="1" smtClean="0"/>
              <a:t>npm</a:t>
            </a:r>
            <a:r>
              <a:rPr lang="pl-PL" dirty="0" smtClean="0"/>
              <a:t> run </a:t>
            </a:r>
            <a:r>
              <a:rPr lang="pl-PL" dirty="0" err="1" smtClean="0"/>
              <a:t>build</a:t>
            </a:r>
            <a:endParaRPr lang="pl-PL" dirty="0" smtClean="0"/>
          </a:p>
          <a:p>
            <a:endParaRPr lang="pl-PL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Sprawdzenie wyników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Otwórz plik </a:t>
            </a:r>
            <a:r>
              <a:rPr lang="pl-PL" dirty="0" err="1" smtClean="0"/>
              <a:t>dist</a:t>
            </a:r>
            <a:r>
              <a:rPr lang="pl-PL" dirty="0" smtClean="0"/>
              <a:t>/</a:t>
            </a:r>
            <a:r>
              <a:rPr lang="pl-PL" dirty="0" err="1" smtClean="0"/>
              <a:t>index.html</a:t>
            </a:r>
            <a:r>
              <a:rPr lang="pl-PL" dirty="0" smtClean="0"/>
              <a:t> w przeglądarce, aby zobaczyć efekt. Strona powinna wyświetlać "</a:t>
            </a:r>
            <a:r>
              <a:rPr lang="pl-PL" dirty="0" err="1" smtClean="0"/>
              <a:t>Hello</a:t>
            </a:r>
            <a:r>
              <a:rPr lang="pl-PL" dirty="0" smtClean="0"/>
              <a:t>, </a:t>
            </a:r>
            <a:r>
              <a:rPr lang="pl-PL" dirty="0" err="1" smtClean="0"/>
              <a:t>Webpack</a:t>
            </a:r>
            <a:r>
              <a:rPr lang="pl-PL" dirty="0" smtClean="0"/>
              <a:t> and Babel!" na tle o kolorze #f4f4f4 i używać fontu Arial.</a:t>
            </a:r>
            <a:endParaRPr lang="pl-PL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Podsumowanie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Dzięki tym zmianom dodałeś obsługę CSS oraz </a:t>
            </a:r>
            <a:r>
              <a:rPr lang="pl-PL" dirty="0" err="1" smtClean="0"/>
              <a:t>transpilację</a:t>
            </a:r>
            <a:r>
              <a:rPr lang="pl-PL" dirty="0" smtClean="0"/>
              <a:t> </a:t>
            </a:r>
            <a:r>
              <a:rPr lang="pl-PL" dirty="0" err="1" smtClean="0"/>
              <a:t>JavaScript</a:t>
            </a:r>
            <a:r>
              <a:rPr lang="pl-PL" dirty="0" smtClean="0"/>
              <a:t> ES6+ do Twojego projektu </a:t>
            </a:r>
            <a:r>
              <a:rPr lang="pl-PL" dirty="0" err="1" smtClean="0"/>
              <a:t>Webpack</a:t>
            </a:r>
            <a:r>
              <a:rPr lang="pl-PL" dirty="0" smtClean="0"/>
              <a:t>. Teraz możesz korzystać z nowoczesnych funkcji </a:t>
            </a:r>
            <a:r>
              <a:rPr lang="pl-PL" dirty="0" err="1" smtClean="0"/>
              <a:t>JavaScript</a:t>
            </a:r>
            <a:r>
              <a:rPr lang="pl-PL" dirty="0" smtClean="0"/>
              <a:t> i </a:t>
            </a:r>
            <a:r>
              <a:rPr lang="pl-PL" dirty="0" err="1" smtClean="0"/>
              <a:t>stylować</a:t>
            </a:r>
            <a:r>
              <a:rPr lang="pl-PL" dirty="0" smtClean="0"/>
              <a:t> swój projekt za pomocą CSS, zarządzając wszystkim przez </a:t>
            </a:r>
            <a:r>
              <a:rPr lang="pl-PL" dirty="0" err="1" smtClean="0"/>
              <a:t>Webpack</a:t>
            </a:r>
            <a:r>
              <a:rPr lang="pl-PL" dirty="0" smtClean="0"/>
              <a:t>.</a:t>
            </a:r>
            <a:endParaRPr lang="pl-PL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JSX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dirty="0" smtClean="0"/>
              <a:t>JSX (</a:t>
            </a:r>
            <a:r>
              <a:rPr lang="pl-PL" dirty="0" err="1" smtClean="0"/>
              <a:t>JavaScript</a:t>
            </a:r>
            <a:r>
              <a:rPr lang="pl-PL" dirty="0" smtClean="0"/>
              <a:t> XML) to </a:t>
            </a:r>
            <a:r>
              <a:rPr lang="pl-PL" b="1" dirty="0" smtClean="0"/>
              <a:t>rozszerzenie składni </a:t>
            </a:r>
            <a:r>
              <a:rPr lang="pl-PL" dirty="0" smtClean="0"/>
              <a:t>dla </a:t>
            </a:r>
            <a:r>
              <a:rPr lang="pl-PL" dirty="0" err="1" smtClean="0"/>
              <a:t>JavaScript</a:t>
            </a:r>
            <a:r>
              <a:rPr lang="pl-PL" dirty="0" smtClean="0"/>
              <a:t>, które jest często stosowane w połączeniu z </a:t>
            </a:r>
            <a:r>
              <a:rPr lang="pl-PL" dirty="0" err="1" smtClean="0"/>
              <a:t>Reactem</a:t>
            </a:r>
            <a:r>
              <a:rPr lang="pl-PL" dirty="0" smtClean="0"/>
              <a:t>, ale może być wykorzystywane także w innych bibliotekach. JSX </a:t>
            </a:r>
            <a:r>
              <a:rPr lang="pl-PL" b="1" dirty="0" smtClean="0"/>
              <a:t>pozwala na pisanie elementów HTML wewnątrz kodu </a:t>
            </a:r>
            <a:r>
              <a:rPr lang="pl-PL" b="1" dirty="0" err="1" smtClean="0"/>
              <a:t>JavaScript</a:t>
            </a:r>
            <a:r>
              <a:rPr lang="pl-PL" dirty="0" smtClean="0"/>
              <a:t>, co ułatwia tworzenie interfejsów użytkownika.</a:t>
            </a:r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smtClean="0"/>
              <a:t>Instalacja i konfiguracja Babel</a:t>
            </a:r>
            <a:endParaRPr lang="pl-PL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smtClean="0"/>
              <a:t>1. Inicjalizacja </a:t>
            </a:r>
            <a:r>
              <a:rPr lang="pl-PL" b="1" dirty="0" smtClean="0"/>
              <a:t>projektu</a:t>
            </a:r>
            <a:r>
              <a:rPr lang="pl-PL" dirty="0" smtClean="0"/>
              <a:t>:</a:t>
            </a:r>
          </a:p>
          <a:p>
            <a:r>
              <a:rPr lang="pl-PL" dirty="0" smtClean="0"/>
              <a:t>Przed instalacją Babel, jeśli jeszcze tego nie zrobiłeś, zainicjalizuj swój projekt </a:t>
            </a:r>
            <a:r>
              <a:rPr lang="pl-PL" dirty="0" err="1" smtClean="0"/>
              <a:t>Node.js</a:t>
            </a:r>
            <a:r>
              <a:rPr lang="pl-PL" dirty="0" smtClean="0"/>
              <a:t>:</a:t>
            </a:r>
            <a:endParaRPr lang="pl-PL" dirty="0" smtClean="0"/>
          </a:p>
          <a:p>
            <a:r>
              <a:rPr lang="pl-PL" b="1" dirty="0" err="1" smtClean="0"/>
              <a:t>npm</a:t>
            </a:r>
            <a:r>
              <a:rPr lang="pl-PL" b="1" dirty="0" smtClean="0"/>
              <a:t> </a:t>
            </a:r>
            <a:r>
              <a:rPr lang="pl-PL" b="1" dirty="0" err="1" smtClean="0"/>
              <a:t>init</a:t>
            </a:r>
            <a:r>
              <a:rPr lang="pl-PL" b="1" dirty="0" smtClean="0"/>
              <a:t> -y </a:t>
            </a:r>
          </a:p>
          <a:p>
            <a:r>
              <a:rPr lang="pl-PL" dirty="0" smtClean="0"/>
              <a:t>Komenda tworzy </a:t>
            </a:r>
            <a:r>
              <a:rPr lang="pl-PL" dirty="0" err="1" smtClean="0"/>
              <a:t>package.json</a:t>
            </a:r>
            <a:r>
              <a:rPr lang="pl-PL" dirty="0" smtClean="0"/>
              <a:t>, który będzie zarządzać zależnościami projektu.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pl-PL" b="1" dirty="0" smtClean="0"/>
              <a:t>2. Instalacja </a:t>
            </a:r>
            <a:r>
              <a:rPr lang="pl-PL" b="1" dirty="0" smtClean="0"/>
              <a:t>Babel</a:t>
            </a:r>
            <a:r>
              <a:rPr lang="pl-PL" dirty="0" smtClean="0"/>
              <a:t>:</a:t>
            </a:r>
          </a:p>
          <a:p>
            <a:r>
              <a:rPr lang="pl-PL" dirty="0" smtClean="0"/>
              <a:t>Babel składa się z kilku głównych modułów, które można zainstalować za pomocą </a:t>
            </a:r>
            <a:r>
              <a:rPr lang="pl-PL" dirty="0" err="1" smtClean="0"/>
              <a:t>npm</a:t>
            </a:r>
            <a:r>
              <a:rPr lang="pl-PL" dirty="0" smtClean="0"/>
              <a:t> (</a:t>
            </a:r>
            <a:r>
              <a:rPr lang="pl-PL" dirty="0" err="1" smtClean="0"/>
              <a:t>Node</a:t>
            </a:r>
            <a:r>
              <a:rPr lang="pl-PL" dirty="0" smtClean="0"/>
              <a:t> </a:t>
            </a:r>
            <a:r>
              <a:rPr lang="pl-PL" dirty="0" err="1" smtClean="0"/>
              <a:t>Package</a:t>
            </a:r>
            <a:r>
              <a:rPr lang="pl-PL" dirty="0" smtClean="0"/>
              <a:t> Manager</a:t>
            </a:r>
            <a:r>
              <a:rPr lang="pl-PL" dirty="0" smtClean="0"/>
              <a:t>):</a:t>
            </a:r>
            <a:endParaRPr lang="pl-PL" dirty="0" smtClean="0"/>
          </a:p>
          <a:p>
            <a:r>
              <a:rPr lang="pl-PL" b="1" dirty="0" err="1" smtClean="0"/>
              <a:t>npm</a:t>
            </a:r>
            <a:r>
              <a:rPr lang="pl-PL" b="1" dirty="0" smtClean="0"/>
              <a:t> </a:t>
            </a:r>
            <a:r>
              <a:rPr lang="pl-PL" b="1" dirty="0" err="1" smtClean="0"/>
              <a:t>install</a:t>
            </a:r>
            <a:r>
              <a:rPr lang="pl-PL" b="1" dirty="0" smtClean="0"/>
              <a:t> --</a:t>
            </a:r>
            <a:r>
              <a:rPr lang="pl-PL" b="1" dirty="0" err="1" smtClean="0"/>
              <a:t>save-dev</a:t>
            </a:r>
            <a:r>
              <a:rPr lang="pl-PL" b="1" dirty="0" smtClean="0"/>
              <a:t> </a:t>
            </a:r>
            <a:r>
              <a:rPr lang="pl-PL" b="1" dirty="0" err="1" smtClean="0"/>
              <a:t>@babe</a:t>
            </a:r>
            <a:r>
              <a:rPr lang="pl-PL" b="1" dirty="0" smtClean="0"/>
              <a:t>l/</a:t>
            </a:r>
            <a:r>
              <a:rPr lang="pl-PL" b="1" dirty="0" err="1" smtClean="0"/>
              <a:t>core</a:t>
            </a:r>
            <a:r>
              <a:rPr lang="pl-PL" b="1" dirty="0" smtClean="0"/>
              <a:t> </a:t>
            </a:r>
            <a:r>
              <a:rPr lang="pl-PL" b="1" dirty="0" err="1" smtClean="0"/>
              <a:t>@babe</a:t>
            </a:r>
            <a:r>
              <a:rPr lang="pl-PL" b="1" dirty="0" smtClean="0"/>
              <a:t>l/cli </a:t>
            </a:r>
          </a:p>
          <a:p>
            <a:r>
              <a:rPr lang="pl-PL" b="1" dirty="0" err="1" smtClean="0"/>
              <a:t>@babe</a:t>
            </a:r>
            <a:r>
              <a:rPr lang="pl-PL" b="1" dirty="0" smtClean="0"/>
              <a:t>l/</a:t>
            </a:r>
            <a:r>
              <a:rPr lang="pl-PL" b="1" dirty="0" err="1" smtClean="0"/>
              <a:t>core</a:t>
            </a:r>
            <a:r>
              <a:rPr lang="pl-PL" b="1" dirty="0" smtClean="0"/>
              <a:t> </a:t>
            </a:r>
            <a:r>
              <a:rPr lang="pl-PL" dirty="0" smtClean="0"/>
              <a:t>jest rdzeniem Babel i jest niezbędny do jego działania.</a:t>
            </a:r>
          </a:p>
          <a:p>
            <a:r>
              <a:rPr lang="pl-PL" b="1" dirty="0" err="1" smtClean="0"/>
              <a:t>@babe</a:t>
            </a:r>
            <a:r>
              <a:rPr lang="pl-PL" b="1" dirty="0" smtClean="0"/>
              <a:t>l/cli </a:t>
            </a:r>
            <a:r>
              <a:rPr lang="pl-PL" dirty="0" smtClean="0"/>
              <a:t>umożliwia uruchamianie Babel z linii komend.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Symbol zastępczy zawartości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l-PL" b="1" dirty="0" smtClean="0"/>
              <a:t>3. Dodanie </a:t>
            </a:r>
            <a:r>
              <a:rPr lang="pl-PL" b="1" dirty="0" err="1" smtClean="0"/>
              <a:t>presetów</a:t>
            </a:r>
            <a:r>
              <a:rPr lang="pl-PL" dirty="0" smtClean="0"/>
              <a:t>:</a:t>
            </a:r>
          </a:p>
          <a:p>
            <a:r>
              <a:rPr lang="pl-PL" dirty="0" err="1" smtClean="0"/>
              <a:t>Presety</a:t>
            </a:r>
            <a:r>
              <a:rPr lang="pl-PL" dirty="0" smtClean="0"/>
              <a:t> są zestawami </a:t>
            </a:r>
            <a:r>
              <a:rPr lang="pl-PL" dirty="0" err="1" smtClean="0"/>
              <a:t>pluginów</a:t>
            </a:r>
            <a:r>
              <a:rPr lang="pl-PL" dirty="0" smtClean="0"/>
              <a:t> skonfigurowanych do określonych celów. Najpopularniejsze to </a:t>
            </a:r>
            <a:r>
              <a:rPr lang="pl-PL" dirty="0" err="1" smtClean="0"/>
              <a:t>@babe</a:t>
            </a:r>
            <a:r>
              <a:rPr lang="pl-PL" dirty="0" smtClean="0"/>
              <a:t>l/</a:t>
            </a:r>
            <a:r>
              <a:rPr lang="pl-PL" dirty="0" err="1" smtClean="0"/>
              <a:t>preset-env</a:t>
            </a:r>
            <a:r>
              <a:rPr lang="pl-PL" dirty="0" smtClean="0"/>
              <a:t> i </a:t>
            </a:r>
            <a:r>
              <a:rPr lang="pl-PL" dirty="0" err="1" smtClean="0"/>
              <a:t>@</a:t>
            </a:r>
            <a:r>
              <a:rPr lang="pl-PL" dirty="0" err="1" smtClean="0"/>
              <a:t>babe</a:t>
            </a:r>
            <a:r>
              <a:rPr lang="pl-PL" dirty="0" smtClean="0"/>
              <a:t>l/</a:t>
            </a:r>
            <a:r>
              <a:rPr lang="pl-PL" dirty="0" err="1" smtClean="0"/>
              <a:t>preset-react</a:t>
            </a:r>
            <a:r>
              <a:rPr lang="pl-PL" dirty="0" smtClean="0"/>
              <a:t>:</a:t>
            </a:r>
          </a:p>
          <a:p>
            <a:r>
              <a:rPr lang="pl-PL" b="1" dirty="0" err="1" smtClean="0"/>
              <a:t>npm</a:t>
            </a:r>
            <a:r>
              <a:rPr lang="pl-PL" b="1" dirty="0" smtClean="0"/>
              <a:t> </a:t>
            </a:r>
            <a:r>
              <a:rPr lang="pl-PL" b="1" dirty="0" err="1" smtClean="0"/>
              <a:t>install</a:t>
            </a:r>
            <a:r>
              <a:rPr lang="pl-PL" b="1" dirty="0" smtClean="0"/>
              <a:t> --</a:t>
            </a:r>
            <a:r>
              <a:rPr lang="pl-PL" b="1" dirty="0" err="1" smtClean="0"/>
              <a:t>save-dev</a:t>
            </a:r>
            <a:r>
              <a:rPr lang="pl-PL" b="1" dirty="0" smtClean="0"/>
              <a:t> </a:t>
            </a:r>
            <a:r>
              <a:rPr lang="pl-PL" b="1" dirty="0" err="1" smtClean="0"/>
              <a:t>@babe</a:t>
            </a:r>
            <a:r>
              <a:rPr lang="pl-PL" b="1" dirty="0" smtClean="0"/>
              <a:t>l/</a:t>
            </a:r>
            <a:r>
              <a:rPr lang="pl-PL" b="1" dirty="0" err="1" smtClean="0"/>
              <a:t>preset-env</a:t>
            </a:r>
            <a:r>
              <a:rPr lang="pl-PL" b="1" dirty="0" smtClean="0"/>
              <a:t> </a:t>
            </a:r>
            <a:r>
              <a:rPr lang="pl-PL" b="1" dirty="0" err="1" smtClean="0"/>
              <a:t>@babe</a:t>
            </a:r>
            <a:r>
              <a:rPr lang="pl-PL" b="1" dirty="0" smtClean="0"/>
              <a:t>l/</a:t>
            </a:r>
            <a:r>
              <a:rPr lang="pl-PL" b="1" dirty="0" err="1" smtClean="0"/>
              <a:t>preset-react</a:t>
            </a:r>
            <a:r>
              <a:rPr lang="pl-PL" b="1" dirty="0" smtClean="0"/>
              <a:t> </a:t>
            </a:r>
          </a:p>
          <a:p>
            <a:r>
              <a:rPr lang="pl-PL" b="1" dirty="0" err="1" smtClean="0"/>
              <a:t>@babe</a:t>
            </a:r>
            <a:r>
              <a:rPr lang="pl-PL" b="1" dirty="0" smtClean="0"/>
              <a:t>l/</a:t>
            </a:r>
            <a:r>
              <a:rPr lang="pl-PL" b="1" dirty="0" err="1" smtClean="0"/>
              <a:t>preset-env</a:t>
            </a:r>
            <a:r>
              <a:rPr lang="pl-PL" b="1" dirty="0" smtClean="0"/>
              <a:t> </a:t>
            </a:r>
            <a:r>
              <a:rPr lang="pl-PL" dirty="0" smtClean="0"/>
              <a:t>automatyzuje proces konfiguracji Babel, dostosowując go do obsługi aktualnych standardów </a:t>
            </a:r>
            <a:r>
              <a:rPr lang="pl-PL" dirty="0" err="1" smtClean="0"/>
              <a:t>ECMAScript</a:t>
            </a:r>
            <a:r>
              <a:rPr lang="pl-PL" dirty="0" smtClean="0"/>
              <a:t>.</a:t>
            </a:r>
          </a:p>
          <a:p>
            <a:r>
              <a:rPr lang="pl-PL" b="1" dirty="0" err="1" smtClean="0"/>
              <a:t>@babe</a:t>
            </a:r>
            <a:r>
              <a:rPr lang="pl-PL" b="1" dirty="0" smtClean="0"/>
              <a:t>l/</a:t>
            </a:r>
            <a:r>
              <a:rPr lang="pl-PL" b="1" dirty="0" err="1" smtClean="0"/>
              <a:t>preset-react</a:t>
            </a:r>
            <a:r>
              <a:rPr lang="pl-PL" b="1" dirty="0" smtClean="0"/>
              <a:t> </a:t>
            </a:r>
            <a:r>
              <a:rPr lang="pl-PL" dirty="0" smtClean="0"/>
              <a:t>jest używany do obsługi JSX w projektach </a:t>
            </a:r>
            <a:r>
              <a:rPr lang="pl-PL" dirty="0" err="1" smtClean="0"/>
              <a:t>React</a:t>
            </a:r>
            <a:r>
              <a:rPr lang="pl-PL" dirty="0" smtClean="0"/>
              <a:t>.</a:t>
            </a:r>
          </a:p>
          <a:p>
            <a:endParaRPr lang="pl-P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oczątek">
  <a:themeElements>
    <a:clrScheme name="Początek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Początek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oczątek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17505</TotalTime>
  <Words>2827</Words>
  <Application>Microsoft Office PowerPoint</Application>
  <PresentationFormat>Pokaz na ekranie (4:3)</PresentationFormat>
  <Paragraphs>314</Paragraphs>
  <Slides>59</Slides>
  <Notes>0</Notes>
  <HiddenSlides>0</HiddenSlides>
  <MMClips>0</MMClips>
  <ScaleCrop>false</ScaleCrop>
  <HeadingPairs>
    <vt:vector size="4" baseType="variant">
      <vt:variant>
        <vt:lpstr>Motyw</vt:lpstr>
      </vt:variant>
      <vt:variant>
        <vt:i4>1</vt:i4>
      </vt:variant>
      <vt:variant>
        <vt:lpstr>Tytuły slajdów</vt:lpstr>
      </vt:variant>
      <vt:variant>
        <vt:i4>59</vt:i4>
      </vt:variant>
    </vt:vector>
  </HeadingPairs>
  <TitlesOfParts>
    <vt:vector size="60" baseType="lpstr">
      <vt:lpstr>Początek</vt:lpstr>
      <vt:lpstr>Wprowadzenie do Babel i Webpack </vt:lpstr>
      <vt:lpstr>Co to jest Babel?</vt:lpstr>
      <vt:lpstr>Dlaczego używamy Babel?</vt:lpstr>
      <vt:lpstr>Jak działa Babel? - transpilacja</vt:lpstr>
      <vt:lpstr>Pluginy i Presety</vt:lpstr>
      <vt:lpstr>JSX</vt:lpstr>
      <vt:lpstr>Instalacja i konfiguracja Babel</vt:lpstr>
      <vt:lpstr>Slajd 8</vt:lpstr>
      <vt:lpstr>Slajd 9</vt:lpstr>
      <vt:lpstr>Konfiguracja Babel</vt:lpstr>
      <vt:lpstr>Slajd 11</vt:lpstr>
      <vt:lpstr>Slajd 12</vt:lpstr>
      <vt:lpstr>Przykład</vt:lpstr>
      <vt:lpstr>Slajd 14</vt:lpstr>
      <vt:lpstr>package.json</vt:lpstr>
      <vt:lpstr>Slajd 16</vt:lpstr>
      <vt:lpstr>Przykład użycia babel</vt:lpstr>
      <vt:lpstr>Slajd 18</vt:lpstr>
      <vt:lpstr>Wytłumaczenie transpilacji</vt:lpstr>
      <vt:lpstr>Zalety i wady</vt:lpstr>
      <vt:lpstr>Zasoby i dalsze kierunki nauki</vt:lpstr>
      <vt:lpstr>Slajd 22</vt:lpstr>
      <vt:lpstr>Przykład 2</vt:lpstr>
      <vt:lpstr>Slajd 24</vt:lpstr>
      <vt:lpstr>Slajd 25</vt:lpstr>
      <vt:lpstr>Slajd 26</vt:lpstr>
      <vt:lpstr>Slajd 27</vt:lpstr>
      <vt:lpstr>Slajd 28</vt:lpstr>
      <vt:lpstr>Co to robi?</vt:lpstr>
      <vt:lpstr>Webpack</vt:lpstr>
      <vt:lpstr>Modułowe podejście</vt:lpstr>
      <vt:lpstr>Loader</vt:lpstr>
      <vt:lpstr>Plugin</vt:lpstr>
      <vt:lpstr>Config File</vt:lpstr>
      <vt:lpstr>Development &amp; Production</vt:lpstr>
      <vt:lpstr>Hot Module Replacement (HMR)</vt:lpstr>
      <vt:lpstr>Pierwszy projekt</vt:lpstr>
      <vt:lpstr>Inicjalizacja projektu</vt:lpstr>
      <vt:lpstr>Instalacja Webpacka</vt:lpstr>
      <vt:lpstr>Struktura projektu</vt:lpstr>
      <vt:lpstr>Pliki źródłowe</vt:lpstr>
      <vt:lpstr>Slajd 42</vt:lpstr>
      <vt:lpstr>Konfiguracja Webpacka</vt:lpstr>
      <vt:lpstr>Slajd 44</vt:lpstr>
      <vt:lpstr>Budowanie projektu</vt:lpstr>
      <vt:lpstr>Otwórz projekt</vt:lpstr>
      <vt:lpstr>Main.js</vt:lpstr>
      <vt:lpstr>Slajd 48</vt:lpstr>
      <vt:lpstr>Co zobaczysz w pliku?</vt:lpstr>
      <vt:lpstr>Dlaczego warto zrozumieć zawartość main.js?</vt:lpstr>
      <vt:lpstr>Rozszerzamy o CSS i Babel</vt:lpstr>
      <vt:lpstr>Instalacja loaderów CSS</vt:lpstr>
      <vt:lpstr>Konfiguracja Webpack</vt:lpstr>
      <vt:lpstr>Dodaj plik CSS do projektu</vt:lpstr>
      <vt:lpstr>Importuj plik CSS w JavaScript:</vt:lpstr>
      <vt:lpstr>Przykładowy kod JavaScript używający Babel</vt:lpstr>
      <vt:lpstr>Budowanie projektu</vt:lpstr>
      <vt:lpstr>Sprawdzenie wyników</vt:lpstr>
      <vt:lpstr>Podsumowanie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Wprowadzenie do Babel, React, </dc:title>
  <dc:creator>hp</dc:creator>
  <cp:lastModifiedBy>hp</cp:lastModifiedBy>
  <cp:revision>17</cp:revision>
  <dcterms:created xsi:type="dcterms:W3CDTF">2024-12-27T14:15:44Z</dcterms:created>
  <dcterms:modified xsi:type="dcterms:W3CDTF">2025-01-08T18:01:41Z</dcterms:modified>
</cp:coreProperties>
</file>