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C91F-F454-4E49-92B0-9721B9820B31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B0F-FCED-4D60-9A6B-C07E5E7A9C6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C91F-F454-4E49-92B0-9721B9820B31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B0F-FCED-4D60-9A6B-C07E5E7A9C6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C91F-F454-4E49-92B0-9721B9820B31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B0F-FCED-4D60-9A6B-C07E5E7A9C6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C91F-F454-4E49-92B0-9721B9820B31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B0F-FCED-4D60-9A6B-C07E5E7A9C6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C91F-F454-4E49-92B0-9721B9820B31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B0F-FCED-4D60-9A6B-C07E5E7A9C6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C91F-F454-4E49-92B0-9721B9820B31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B0F-FCED-4D60-9A6B-C07E5E7A9C6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C91F-F454-4E49-92B0-9721B9820B31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B0F-FCED-4D60-9A6B-C07E5E7A9C6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C91F-F454-4E49-92B0-9721B9820B31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B0F-FCED-4D60-9A6B-C07E5E7A9C6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C91F-F454-4E49-92B0-9721B9820B31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B0F-FCED-4D60-9A6B-C07E5E7A9C6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C91F-F454-4E49-92B0-9721B9820B31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B0F-FCED-4D60-9A6B-C07E5E7A9C6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C91F-F454-4E49-92B0-9721B9820B31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5B0F-FCED-4D60-9A6B-C07E5E7A9C6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8C91F-F454-4E49-92B0-9721B9820B31}" type="datetimeFigureOut">
              <a:rPr lang="pl-PL" smtClean="0"/>
              <a:t>26.02.2024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5B0F-FCED-4D60-9A6B-C07E5E7A9C6D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resstrony.p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Do zadania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autofocus="autofocus</a:t>
            </a:r>
            <a:r>
              <a:rPr lang="pl-PL" dirty="0"/>
              <a:t>„ - zaznaczanie wybranego elementu</a:t>
            </a:r>
          </a:p>
          <a:p>
            <a:r>
              <a:rPr lang="pl-PL" dirty="0" err="1"/>
              <a:t>checked="checked</a:t>
            </a:r>
            <a:r>
              <a:rPr lang="pl-PL" dirty="0"/>
              <a:t>„ – zaznaczony domyślny element</a:t>
            </a:r>
          </a:p>
          <a:p>
            <a:r>
              <a:rPr lang="pl-PL" dirty="0" err="1"/>
              <a:t>disabled="disabled</a:t>
            </a:r>
            <a:r>
              <a:rPr lang="pl-PL" dirty="0"/>
              <a:t>„ – czasowe wyłączenie pola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643446"/>
            <a:ext cx="669319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5005785"/>
            <a:ext cx="3081335" cy="185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 err="1"/>
              <a:t>required="required</a:t>
            </a:r>
            <a:r>
              <a:rPr lang="pl-PL" dirty="0"/>
              <a:t>„ –pole wymagane</a:t>
            </a:r>
          </a:p>
          <a:p>
            <a:r>
              <a:rPr lang="pl-PL" dirty="0" err="1"/>
              <a:t>placeholder="Wprowadź</a:t>
            </a:r>
            <a:r>
              <a:rPr lang="pl-PL" dirty="0"/>
              <a:t> swój adres e-mail„ – tekst w polu i zniknie po wciśnięciu </a:t>
            </a:r>
          </a:p>
          <a:p>
            <a:r>
              <a:rPr lang="pl-PL" dirty="0" err="1"/>
              <a:t>readonly="readonly</a:t>
            </a:r>
            <a:r>
              <a:rPr lang="pl-PL" dirty="0"/>
              <a:t>” blokowanie edycji pola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40862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285992"/>
            <a:ext cx="42386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785794"/>
            <a:ext cx="30765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Pole typu </a:t>
            </a:r>
            <a:r>
              <a:rPr lang="pl-PL" dirty="0" err="1"/>
              <a:t>select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827087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786190"/>
            <a:ext cx="51339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4143380"/>
            <a:ext cx="40195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Textarea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905339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Nowe znaczniki związane z formularzami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14554"/>
            <a:ext cx="50768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2071678"/>
            <a:ext cx="27241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429000"/>
            <a:ext cx="56007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3786190"/>
            <a:ext cx="39243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Walidacja formularza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l-PL" b="1" dirty="0"/>
              <a:t>Wymagane pole z przykładowym tekstem</a:t>
            </a:r>
          </a:p>
          <a:p>
            <a:pPr fontAlgn="base"/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type="text</a:t>
            </a:r>
            <a:r>
              <a:rPr lang="pl-PL" dirty="0"/>
              <a:t>" </a:t>
            </a:r>
            <a:r>
              <a:rPr lang="pl-PL" dirty="0" err="1"/>
              <a:t>name="nazwisko</a:t>
            </a:r>
            <a:r>
              <a:rPr lang="pl-PL" dirty="0"/>
              <a:t>" </a:t>
            </a:r>
            <a:r>
              <a:rPr lang="pl-PL" dirty="0" err="1"/>
              <a:t>placeholder="Kowalski</a:t>
            </a:r>
            <a:r>
              <a:rPr lang="pl-PL" dirty="0"/>
              <a:t>" </a:t>
            </a:r>
            <a:r>
              <a:rPr lang="pl-PL" dirty="0" err="1"/>
              <a:t>required</a:t>
            </a:r>
            <a:r>
              <a:rPr lang="pl-PL" dirty="0"/>
              <a:t> /&gt;</a:t>
            </a:r>
          </a:p>
          <a:p>
            <a:pPr fontAlgn="base">
              <a:buNone/>
            </a:pPr>
            <a:r>
              <a:rPr lang="pl-PL" dirty="0"/>
              <a:t>Atrybut </a:t>
            </a:r>
            <a:r>
              <a:rPr lang="pl-PL" dirty="0" err="1"/>
              <a:t>required</a:t>
            </a:r>
            <a:r>
              <a:rPr lang="pl-PL" dirty="0"/>
              <a:t> sprawia, że pole staje się wymagane i przeglądarka nie wyśle formularza, gdy pole będzie puste.</a:t>
            </a:r>
          </a:p>
          <a:p>
            <a:pPr fontAlgn="base">
              <a:buNone/>
            </a:pPr>
            <a:r>
              <a:rPr lang="pl-PL" dirty="0"/>
              <a:t>Atrybut </a:t>
            </a:r>
            <a:r>
              <a:rPr lang="pl-PL" dirty="0" err="1"/>
              <a:t>placeholder</a:t>
            </a:r>
            <a:r>
              <a:rPr lang="pl-PL" dirty="0"/>
              <a:t> </a:t>
            </a:r>
            <a:r>
              <a:rPr lang="pl-PL" dirty="0" err="1"/>
              <a:t>działe</a:t>
            </a:r>
            <a:r>
              <a:rPr lang="pl-PL" dirty="0"/>
              <a:t> jedynie w polach formularza typu </a:t>
            </a:r>
            <a:r>
              <a:rPr lang="pl-PL" dirty="0" err="1"/>
              <a:t>text</a:t>
            </a:r>
            <a:r>
              <a:rPr lang="pl-PL" dirty="0"/>
              <a:t>, email, </a:t>
            </a:r>
            <a:r>
              <a:rPr lang="pl-PL" dirty="0" err="1"/>
              <a:t>url</a:t>
            </a:r>
            <a:r>
              <a:rPr lang="pl-PL" dirty="0"/>
              <a:t>, </a:t>
            </a:r>
            <a:r>
              <a:rPr lang="pl-PL" dirty="0" err="1"/>
              <a:t>search</a:t>
            </a:r>
            <a:r>
              <a:rPr lang="pl-PL" dirty="0"/>
              <a:t>, </a:t>
            </a:r>
            <a:r>
              <a:rPr lang="pl-PL" dirty="0" err="1"/>
              <a:t>tel</a:t>
            </a:r>
            <a:r>
              <a:rPr lang="pl-PL" dirty="0"/>
              <a:t> i </a:t>
            </a:r>
            <a:r>
              <a:rPr lang="pl-PL" dirty="0" err="1"/>
              <a:t>password</a:t>
            </a:r>
            <a:r>
              <a:rPr lang="pl-PL" dirty="0"/>
              <a:t>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pl-PL" b="1" dirty="0"/>
              <a:t>Walidacja numeru telefonu zgodnie z szablonem podanym w przykładowym tekście</a:t>
            </a:r>
          </a:p>
          <a:p>
            <a:pPr fontAlgn="base"/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type="tel</a:t>
            </a:r>
            <a:r>
              <a:rPr lang="pl-PL" dirty="0"/>
              <a:t>" </a:t>
            </a:r>
            <a:r>
              <a:rPr lang="pl-PL" dirty="0" err="1"/>
              <a:t>name="telefon</a:t>
            </a:r>
            <a:r>
              <a:rPr lang="pl-PL" dirty="0"/>
              <a:t>" placeholder="601-102-203" </a:t>
            </a:r>
            <a:r>
              <a:rPr lang="pl-PL" dirty="0" err="1"/>
              <a:t>pattern</a:t>
            </a:r>
            <a:r>
              <a:rPr lang="pl-PL" dirty="0"/>
              <a:t>="[0-9]{3}-[0-9]{3}-[0-9]{3}" /&gt;</a:t>
            </a:r>
          </a:p>
          <a:p>
            <a:pPr fontAlgn="base">
              <a:buNone/>
            </a:pPr>
            <a:r>
              <a:rPr lang="pl-PL" dirty="0"/>
              <a:t>W </a:t>
            </a:r>
            <a:r>
              <a:rPr lang="pl-PL" dirty="0" err="1"/>
              <a:t>pattern</a:t>
            </a:r>
            <a:r>
              <a:rPr lang="pl-PL" dirty="0"/>
              <a:t> podajemy wymagane wyrażenie regularne.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pl-PL" b="1" dirty="0"/>
              <a:t>Walidacja liczby z zadanego przedziału [1, 100]</a:t>
            </a:r>
          </a:p>
          <a:p>
            <a:pPr fontAlgn="base"/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type="number</a:t>
            </a:r>
            <a:r>
              <a:rPr lang="pl-PL" dirty="0"/>
              <a:t>" </a:t>
            </a:r>
            <a:r>
              <a:rPr lang="pl-PL" dirty="0" err="1"/>
              <a:t>name="nr_mieszkania</a:t>
            </a:r>
            <a:r>
              <a:rPr lang="pl-PL" dirty="0"/>
              <a:t>" </a:t>
            </a:r>
            <a:r>
              <a:rPr lang="pl-PL" dirty="0" err="1"/>
              <a:t>placeholder="Podaj</a:t>
            </a:r>
            <a:r>
              <a:rPr lang="pl-PL" dirty="0"/>
              <a:t> numer mieszkania" min="1" max="100" /&gt;</a:t>
            </a:r>
          </a:p>
          <a:p>
            <a:pPr fontAlgn="base"/>
            <a:r>
              <a:rPr lang="pl-PL" dirty="0"/>
              <a:t>Atrybut min określa wartość minimalną a max maksymalną dla pola.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pl-PL" b="1" dirty="0"/>
              <a:t>Walidacja daty z zadanymi ramami czasowymi</a:t>
            </a:r>
          </a:p>
          <a:p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type="date</a:t>
            </a:r>
            <a:r>
              <a:rPr lang="pl-PL" dirty="0"/>
              <a:t>" </a:t>
            </a:r>
            <a:r>
              <a:rPr lang="pl-PL" dirty="0" err="1"/>
              <a:t>name="urodziny</a:t>
            </a:r>
            <a:r>
              <a:rPr lang="pl-PL" dirty="0"/>
              <a:t>" min="1890-01-01" max="1999-12-31" /&gt;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pl-PL" b="1" dirty="0"/>
              <a:t>Pobieranie samej godziny z zadanym warunkiem</a:t>
            </a:r>
          </a:p>
          <a:p>
            <a:r>
              <a:rPr lang="pl-PL" dirty="0"/>
              <a:t>&lt;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type="time</a:t>
            </a:r>
            <a:r>
              <a:rPr lang="pl-PL" dirty="0"/>
              <a:t>" </a:t>
            </a:r>
            <a:r>
              <a:rPr lang="pl-PL" dirty="0" err="1"/>
              <a:t>name="czas</a:t>
            </a:r>
            <a:r>
              <a:rPr lang="pl-PL" dirty="0"/>
              <a:t>" min="08:00" /&gt;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Dodatkowe atrybuty znacznika form -  HTML5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autocomplete="on</a:t>
            </a:r>
            <a:r>
              <a:rPr lang="pl-PL" dirty="0"/>
              <a:t>„  -</a:t>
            </a:r>
            <a:r>
              <a:rPr lang="pl-PL" dirty="0" err="1"/>
              <a:t>autouzupełnianie</a:t>
            </a:r>
            <a:r>
              <a:rPr lang="pl-PL" dirty="0"/>
              <a:t> formularzy</a:t>
            </a:r>
          </a:p>
          <a:p>
            <a:r>
              <a:rPr lang="pl-PL" dirty="0" err="1"/>
              <a:t>novalidate="novalidate</a:t>
            </a:r>
            <a:r>
              <a:rPr lang="pl-PL" dirty="0"/>
              <a:t>„ – walidacja formularza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071942"/>
            <a:ext cx="739103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Pola typu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type="text</a:t>
            </a:r>
            <a:r>
              <a:rPr lang="pl-PL" dirty="0"/>
              <a:t>" — wstawia zwykłe pole tekstowe</a:t>
            </a:r>
          </a:p>
          <a:p>
            <a:r>
              <a:rPr lang="pl-PL" dirty="0" err="1"/>
              <a:t>type="search</a:t>
            </a:r>
            <a:r>
              <a:rPr lang="pl-PL" dirty="0"/>
              <a:t>" — zwykłe pole tekstowe wykorzystywane podczas budowy wyszukiwarki osadzonej na stronie WWW. Cechą charakterystyczną pola typu </a:t>
            </a:r>
            <a:r>
              <a:rPr lang="pl-PL" dirty="0" err="1"/>
              <a:t>search</a:t>
            </a:r>
            <a:r>
              <a:rPr lang="pl-PL" dirty="0"/>
              <a:t> jest to, że po wprowadzeniu treści pojawia się znak x, za pomocą którego możemy sprawnie usunąć wpisany tekst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 </a:t>
            </a:r>
            <a:r>
              <a:rPr lang="pl-PL" dirty="0" err="1"/>
              <a:t>type="tel</a:t>
            </a:r>
            <a:r>
              <a:rPr lang="pl-PL" dirty="0"/>
              <a:t>" — pole tekstowe służące do zbierania informacji na temat numeru telefonu.</a:t>
            </a:r>
          </a:p>
          <a:p>
            <a:r>
              <a:rPr lang="pl-PL" dirty="0"/>
              <a:t> </a:t>
            </a:r>
            <a:r>
              <a:rPr lang="pl-PL" dirty="0" err="1"/>
              <a:t>type="url</a:t>
            </a:r>
            <a:r>
              <a:rPr lang="pl-PL" dirty="0"/>
              <a:t>" — pole tekstowe wykorzystywane do wprowadzania adresu strony WWW w formacie </a:t>
            </a:r>
            <a:r>
              <a:rPr lang="pl-PL" dirty="0">
                <a:hlinkClick r:id="rId2"/>
              </a:rPr>
              <a:t>http://www.adresstrony.pl</a:t>
            </a:r>
            <a:r>
              <a:rPr lang="pl-PL" dirty="0"/>
              <a:t>.</a:t>
            </a:r>
          </a:p>
          <a:p>
            <a:r>
              <a:rPr lang="pl-PL" dirty="0"/>
              <a:t>  </a:t>
            </a:r>
            <a:r>
              <a:rPr lang="pl-PL" dirty="0" err="1"/>
              <a:t>type="email</a:t>
            </a:r>
            <a:r>
              <a:rPr lang="pl-PL" dirty="0"/>
              <a:t>" — pole tekstowe wykorzystywane do wprowadzania adresu e-mail. </a:t>
            </a:r>
          </a:p>
          <a:p>
            <a:r>
              <a:rPr lang="pl-PL" dirty="0"/>
              <a:t> </a:t>
            </a:r>
            <a:r>
              <a:rPr lang="pl-PL" dirty="0" err="1"/>
              <a:t>type="datetime</a:t>
            </a:r>
            <a:r>
              <a:rPr lang="pl-PL" dirty="0"/>
              <a:t>" — pole do wprowadzania liczb oznaczających datę i czas dla strefy UTC.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/>
              <a:t>type="date</a:t>
            </a:r>
            <a:r>
              <a:rPr lang="pl-PL" dirty="0"/>
              <a:t>" — pole do wprowadzania liczb oznaczających datę w formacie </a:t>
            </a:r>
            <a:r>
              <a:rPr lang="pl-PL" dirty="0" err="1"/>
              <a:t>rrrr-mm-dd</a:t>
            </a:r>
            <a:r>
              <a:rPr lang="pl-PL" dirty="0"/>
              <a:t> (np. 2010-12-16). </a:t>
            </a:r>
          </a:p>
          <a:p>
            <a:r>
              <a:rPr lang="pl-PL" dirty="0" err="1"/>
              <a:t>type="month</a:t>
            </a:r>
            <a:r>
              <a:rPr lang="pl-PL" dirty="0"/>
              <a:t>" — pole do wprowadzania liczb oznaczających datę w formacie </a:t>
            </a:r>
            <a:r>
              <a:rPr lang="pl-PL" dirty="0" err="1"/>
              <a:t>rrrr-mm</a:t>
            </a:r>
            <a:r>
              <a:rPr lang="pl-PL" dirty="0"/>
              <a:t> (np. 2010-12).</a:t>
            </a:r>
          </a:p>
          <a:p>
            <a:r>
              <a:rPr lang="pl-PL" dirty="0" err="1"/>
              <a:t>type="week</a:t>
            </a:r>
            <a:r>
              <a:rPr lang="pl-PL" dirty="0"/>
              <a:t>" — pole do wprowadzania liczb oznaczających datę w formacie </a:t>
            </a:r>
            <a:r>
              <a:rPr lang="pl-PL" dirty="0" err="1"/>
              <a:t>rrrr-numer</a:t>
            </a:r>
            <a:r>
              <a:rPr lang="pl-PL" dirty="0"/>
              <a:t> tygodnia (np. 2010-W50).</a:t>
            </a:r>
          </a:p>
          <a:p>
            <a:r>
              <a:rPr lang="pl-PL" dirty="0" err="1"/>
              <a:t>type="time</a:t>
            </a:r>
            <a:r>
              <a:rPr lang="pl-PL" dirty="0"/>
              <a:t>" — pole do wprowadzania liczb oznaczających czas w formacie </a:t>
            </a:r>
            <a:r>
              <a:rPr lang="pl-PL" dirty="0" err="1"/>
              <a:t>hh:mm:ss</a:t>
            </a:r>
            <a:r>
              <a:rPr lang="pl-PL" dirty="0"/>
              <a:t> (np. 23:59:59).</a:t>
            </a:r>
          </a:p>
          <a:p>
            <a:r>
              <a:rPr lang="pl-PL" dirty="0" err="1"/>
              <a:t>type="datetime-local</a:t>
            </a:r>
            <a:r>
              <a:rPr lang="pl-PL" dirty="0"/>
              <a:t>" — pole do wprowadzania liczb oznaczających datę i czas w formacie </a:t>
            </a:r>
            <a:r>
              <a:rPr lang="pl-PL" dirty="0" err="1"/>
              <a:t>rrrr-mm-ddThh:mm</a:t>
            </a:r>
            <a:r>
              <a:rPr lang="pl-PL" dirty="0"/>
              <a:t> (np. 2010-12-16T14:55).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type="number</a:t>
            </a:r>
            <a:r>
              <a:rPr lang="pl-PL" dirty="0"/>
              <a:t>" — pole wykorzystywane do wprowadzania liczb.</a:t>
            </a:r>
          </a:p>
          <a:p>
            <a:r>
              <a:rPr lang="pl-PL" dirty="0" err="1"/>
              <a:t>type="range</a:t>
            </a:r>
            <a:r>
              <a:rPr lang="pl-PL" dirty="0"/>
              <a:t>" — specjalny suwak (rysunek 3.32) do oznaczania wartości liczbowej o znaczeniu czysto semantycznym.</a:t>
            </a:r>
          </a:p>
          <a:p>
            <a:r>
              <a:rPr lang="pl-PL" dirty="0" err="1"/>
              <a:t>type="color</a:t>
            </a:r>
            <a:r>
              <a:rPr lang="pl-PL" dirty="0"/>
              <a:t>" — pole do wprowadzania informacji na temat koloru w formacie </a:t>
            </a:r>
            <a:r>
              <a:rPr lang="pl-PL" dirty="0" err="1"/>
              <a:t>sRGB</a:t>
            </a:r>
            <a:r>
              <a:rPr lang="pl-PL" dirty="0"/>
              <a:t>.</a:t>
            </a:r>
          </a:p>
          <a:p>
            <a:r>
              <a:rPr lang="pl-PL" dirty="0" err="1"/>
              <a:t>type="image</a:t>
            </a:r>
            <a:r>
              <a:rPr lang="pl-PL" dirty="0"/>
              <a:t>" — pole wykorzystywane jako przycisk graficzny z własnym elementem graficznym w postaci obrazka.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l-PL" dirty="0" err="1"/>
              <a:t>type="checkbox</a:t>
            </a:r>
            <a:r>
              <a:rPr lang="pl-PL" dirty="0"/>
              <a:t>" — wstawia małe okienka, które możemy dowolnie zaznaczać.</a:t>
            </a:r>
          </a:p>
          <a:p>
            <a:r>
              <a:rPr lang="pl-PL" dirty="0" err="1"/>
              <a:t>type="radio</a:t>
            </a:r>
            <a:r>
              <a:rPr lang="pl-PL" dirty="0"/>
              <a:t>" — pole podobne w działaniu do </a:t>
            </a:r>
            <a:r>
              <a:rPr lang="pl-PL" dirty="0" err="1"/>
              <a:t>checkbox</a:t>
            </a:r>
            <a:r>
              <a:rPr lang="pl-PL" dirty="0"/>
              <a:t>, z tym że możemy wybrać zaledwie jedną z wielu odpowiedzi.</a:t>
            </a:r>
          </a:p>
          <a:p>
            <a:r>
              <a:rPr lang="pl-PL" dirty="0" err="1"/>
              <a:t>type="password</a:t>
            </a:r>
            <a:r>
              <a:rPr lang="pl-PL" dirty="0"/>
              <a:t>" — pole odpowiedzialne za podanie hasła. Wpisywany tekst jest zamieniany na gwiazdki.</a:t>
            </a:r>
          </a:p>
          <a:p>
            <a:r>
              <a:rPr lang="pl-PL" dirty="0" err="1"/>
              <a:t>type="file</a:t>
            </a:r>
            <a:r>
              <a:rPr lang="pl-PL" dirty="0"/>
              <a:t>" — pozwala dołączyć dowolny plik tekstowy do formularza.</a:t>
            </a:r>
          </a:p>
          <a:p>
            <a:r>
              <a:rPr lang="pl-PL" dirty="0" err="1"/>
              <a:t>type="hidden</a:t>
            </a:r>
            <a:r>
              <a:rPr lang="pl-PL" dirty="0"/>
              <a:t>" — wstawia zwykłe pole tekstowe niewidoczne na stronie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type="submit</a:t>
            </a:r>
            <a:r>
              <a:rPr lang="pl-PL" dirty="0"/>
              <a:t>" — wstawia przycisk do formularza; odpowiada za wykonanie action zdefiniowanego dla formularza</a:t>
            </a:r>
          </a:p>
          <a:p>
            <a:r>
              <a:rPr lang="pl-PL" dirty="0" err="1"/>
              <a:t>type="reset</a:t>
            </a:r>
            <a:r>
              <a:rPr lang="pl-PL" dirty="0"/>
              <a:t>" — przycisk, który czyści wszystkie pola formularza. </a:t>
            </a:r>
          </a:p>
          <a:p>
            <a:r>
              <a:rPr lang="pl-PL" dirty="0"/>
              <a:t> </a:t>
            </a:r>
            <a:r>
              <a:rPr lang="pl-PL" dirty="0" err="1"/>
              <a:t>type="button</a:t>
            </a:r>
            <a:r>
              <a:rPr lang="pl-PL" dirty="0"/>
              <a:t>" — określa przycisk dowolnego przeznaczenia.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atrybuty pół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Name</a:t>
            </a:r>
            <a:endParaRPr lang="pl-PL" dirty="0"/>
          </a:p>
          <a:p>
            <a:r>
              <a:rPr lang="pl-PL" dirty="0" err="1"/>
              <a:t>Value</a:t>
            </a:r>
            <a:endParaRPr lang="pl-PL" dirty="0"/>
          </a:p>
          <a:p>
            <a:r>
              <a:rPr lang="pl-PL" dirty="0" err="1"/>
              <a:t>Size</a:t>
            </a:r>
            <a:r>
              <a:rPr lang="pl-PL" dirty="0"/>
              <a:t> –ilość znaków w polu tekstowym</a:t>
            </a:r>
          </a:p>
          <a:p>
            <a:r>
              <a:rPr lang="pl-PL" dirty="0" err="1"/>
              <a:t>maxlength</a:t>
            </a:r>
            <a:r>
              <a:rPr lang="pl-PL" dirty="0"/>
              <a:t>=" "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59" y="4071942"/>
            <a:ext cx="633448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Pokaz na ekranie (4:3)</PresentationFormat>
  <Paragraphs>59</Paragraphs>
  <Slides>19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Motyw pakietu Office</vt:lpstr>
      <vt:lpstr>Do zadania </vt:lpstr>
      <vt:lpstr>Dodatkowe atrybuty znacznika form -  HTML5</vt:lpstr>
      <vt:lpstr>Pola typu input</vt:lpstr>
      <vt:lpstr>Slajd 4</vt:lpstr>
      <vt:lpstr>Slajd 5</vt:lpstr>
      <vt:lpstr>Slajd 6</vt:lpstr>
      <vt:lpstr>Slajd 7</vt:lpstr>
      <vt:lpstr>Slajd 8</vt:lpstr>
      <vt:lpstr>Inne atrybuty pół</vt:lpstr>
      <vt:lpstr>Slajd 10</vt:lpstr>
      <vt:lpstr>Slajd 11</vt:lpstr>
      <vt:lpstr>Pole typu select</vt:lpstr>
      <vt:lpstr>Textarea</vt:lpstr>
      <vt:lpstr>Nowe znaczniki związane z formularzami</vt:lpstr>
      <vt:lpstr>Walidacja formularza</vt:lpstr>
      <vt:lpstr>Slajd 16</vt:lpstr>
      <vt:lpstr>Slajd 17</vt:lpstr>
      <vt:lpstr>Slajd 18</vt:lpstr>
      <vt:lpstr>Slajd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zadania </dc:title>
  <dc:creator>hp</dc:creator>
  <cp:lastModifiedBy>hp</cp:lastModifiedBy>
  <cp:revision>1</cp:revision>
  <dcterms:created xsi:type="dcterms:W3CDTF">2024-02-26T15:03:41Z</dcterms:created>
  <dcterms:modified xsi:type="dcterms:W3CDTF">2024-02-26T15:03:46Z</dcterms:modified>
</cp:coreProperties>
</file>