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728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ipsa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Łącznik prosty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ipsa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Prostokąt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Prostokąt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Symbol zastępczy zawartości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Porównani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Łącznik prosty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Prostokąt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Prostokąt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15" name="Łącznik prosty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Symbol zastępczy zawartości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6" name="Symbol zastępczy zawartości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25" name="Elipsa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ipsa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23" name="Tytuł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Prostokąt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Prostokąt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Prostokąt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rostokąt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Prostokąt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Symbol zastępczy zawartości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0" name="Elipsa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ipsa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pl-PL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Łącznik prosty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Prostokąt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Prostokąt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ipsa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ipsa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22" name="Prostokąt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pl-P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rostokąt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Prostokąt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Prostokąt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Prostokąt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Prostokąt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CFB80145-0813-4861-9CBD-BD6078BE5889}" type="datetimeFigureOut">
              <a:rPr lang="pl-PL" smtClean="0"/>
              <a:t>14.05.2024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pl-PL"/>
          </a:p>
        </p:txBody>
      </p:sp>
      <p:sp>
        <p:nvSpPr>
          <p:cNvPr id="8" name="Prostokąt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ipsa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ipsa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7275064-0C78-455D-AB5F-D8BC49E6C73B}" type="slidenum">
              <a:rPr lang="pl-PL" smtClean="0"/>
              <a:t>‹#›</a:t>
            </a:fld>
            <a:endParaRPr lang="pl-PL"/>
          </a:p>
        </p:txBody>
      </p:sp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 smtClean="0"/>
              <a:t>Figma</a:t>
            </a:r>
            <a:endParaRPr lang="pl-P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Marginesy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4286256"/>
            <a:ext cx="3689979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285860"/>
            <a:ext cx="6546850" cy="256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Czcionka podobna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214422"/>
            <a:ext cx="7486673" cy="5440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Google </a:t>
            </a:r>
            <a:r>
              <a:rPr lang="pl-PL" dirty="0" err="1" smtClean="0"/>
              <a:t>fonts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099" y="1571612"/>
            <a:ext cx="7883739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Nowsza wersja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001156" cy="309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jako link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714488"/>
            <a:ext cx="9001156" cy="333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Gdzie ta czcionka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094318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</a:t>
            </a:r>
            <a:r>
              <a:rPr lang="pl-PL" dirty="0" smtClean="0"/>
              <a:t>dległości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121/1120=10,8% </a:t>
            </a:r>
            <a:endParaRPr lang="pl-P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571612"/>
            <a:ext cx="58293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9256" y="3143248"/>
            <a:ext cx="3076575" cy="346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Pobieranie kolorów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3" y="1643050"/>
            <a:ext cx="7538989" cy="3929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Zmienne do kolorów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Lub </a:t>
            </a:r>
            <a:r>
              <a:rPr lang="pl-PL" dirty="0" err="1" smtClean="0"/>
              <a:t>scss</a:t>
            </a:r>
            <a:endParaRPr lang="pl-PL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714488"/>
            <a:ext cx="30765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2643182"/>
            <a:ext cx="3057525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 w </a:t>
            </a:r>
            <a:r>
              <a:rPr lang="pl-PL" dirty="0" err="1" smtClean="0"/>
              <a:t>css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428868"/>
            <a:ext cx="9144000" cy="1071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Projekt nr 1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4546" y="1643049"/>
            <a:ext cx="3857652" cy="5010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Button</a:t>
            </a:r>
            <a:r>
              <a:rPr lang="pl-PL" dirty="0" smtClean="0"/>
              <a:t> – eksport strzałki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00174"/>
            <a:ext cx="4848225" cy="306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 err="1"/>
              <a:t>landing</a:t>
            </a:r>
            <a:r>
              <a:rPr lang="pl-PL" b="1" dirty="0"/>
              <a:t> </a:t>
            </a:r>
            <a:r>
              <a:rPr lang="pl-PL" b="1" dirty="0" err="1" smtClean="0"/>
              <a:t>page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43306" y="4357694"/>
            <a:ext cx="4951244" cy="200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1214422"/>
            <a:ext cx="48052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Abaut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142984"/>
            <a:ext cx="6318250" cy="334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786" y="4229100"/>
            <a:ext cx="8458200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Features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Pobranie tła i obrazka jako </a:t>
            </a:r>
            <a:r>
              <a:rPr lang="pl-PL" dirty="0" err="1" smtClean="0"/>
              <a:t>bacground</a:t>
            </a:r>
            <a:endParaRPr lang="pl-PL" dirty="0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643182"/>
            <a:ext cx="8451850" cy="374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Importowanie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214554"/>
            <a:ext cx="8715404" cy="243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 elementów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8369300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8929718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Badanie marginesów - alt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4414" y="2000240"/>
            <a:ext cx="6845300" cy="385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err="1" smtClean="0"/>
              <a:t>reset.css</a:t>
            </a:r>
            <a:r>
              <a:rPr lang="pl-PL" dirty="0" smtClean="0"/>
              <a:t> –</a:t>
            </a:r>
            <a:r>
              <a:rPr lang="pl-PL" dirty="0" err="1" smtClean="0"/>
              <a:t>paddingi</a:t>
            </a:r>
            <a:r>
              <a:rPr lang="pl-PL" dirty="0" smtClean="0"/>
              <a:t>, marginesy- wyrzuca oddzielne 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543956" cy="5043510"/>
          </a:xfrm>
        </p:spPr>
        <p:txBody>
          <a:bodyPr>
            <a:normAutofit fontScale="47500" lnSpcReduction="20000"/>
          </a:bodyPr>
          <a:lstStyle/>
          <a:p>
            <a:r>
              <a:rPr lang="pl-PL" dirty="0"/>
              <a:t>/* http://meyerweb.com/eric/tools/css/reset/ </a:t>
            </a:r>
          </a:p>
          <a:p>
            <a:r>
              <a:rPr lang="pl-PL" dirty="0"/>
              <a:t>   v2.0 | 20110126</a:t>
            </a:r>
          </a:p>
          <a:p>
            <a:r>
              <a:rPr lang="pl-PL" dirty="0"/>
              <a:t>   </a:t>
            </a:r>
            <a:r>
              <a:rPr lang="pl-PL" dirty="0" err="1"/>
              <a:t>License</a:t>
            </a:r>
            <a:r>
              <a:rPr lang="pl-PL" dirty="0"/>
              <a:t>: </a:t>
            </a:r>
            <a:r>
              <a:rPr lang="pl-PL" dirty="0" err="1"/>
              <a:t>none</a:t>
            </a:r>
            <a:r>
              <a:rPr lang="pl-PL" dirty="0"/>
              <a:t> (public </a:t>
            </a:r>
            <a:r>
              <a:rPr lang="pl-PL" dirty="0" err="1"/>
              <a:t>domain</a:t>
            </a:r>
            <a:r>
              <a:rPr lang="pl-PL" dirty="0"/>
              <a:t>)</a:t>
            </a:r>
          </a:p>
          <a:p>
            <a:r>
              <a:rPr lang="pl-PL" dirty="0"/>
              <a:t>*/</a:t>
            </a:r>
          </a:p>
          <a:p>
            <a:r>
              <a:rPr lang="pl-PL" dirty="0"/>
              <a:t/>
            </a:r>
            <a:br>
              <a:rPr lang="pl-PL" dirty="0"/>
            </a:br>
            <a:r>
              <a:rPr lang="pl-PL" dirty="0" err="1"/>
              <a:t>html</a:t>
            </a:r>
            <a:r>
              <a:rPr lang="pl-PL" dirty="0"/>
              <a:t>, body, div, </a:t>
            </a:r>
            <a:r>
              <a:rPr lang="pl-PL" dirty="0" err="1"/>
              <a:t>span</a:t>
            </a:r>
            <a:r>
              <a:rPr lang="pl-PL" dirty="0"/>
              <a:t>, </a:t>
            </a:r>
            <a:r>
              <a:rPr lang="pl-PL" dirty="0" err="1"/>
              <a:t>applet</a:t>
            </a:r>
            <a:r>
              <a:rPr lang="pl-PL" dirty="0"/>
              <a:t>, </a:t>
            </a:r>
            <a:r>
              <a:rPr lang="pl-PL" dirty="0" err="1"/>
              <a:t>object</a:t>
            </a:r>
            <a:r>
              <a:rPr lang="pl-PL" dirty="0"/>
              <a:t>, </a:t>
            </a:r>
            <a:r>
              <a:rPr lang="pl-PL" dirty="0" err="1"/>
              <a:t>iframe</a:t>
            </a:r>
            <a:r>
              <a:rPr lang="pl-PL" dirty="0"/>
              <a:t>,</a:t>
            </a:r>
          </a:p>
          <a:p>
            <a:r>
              <a:rPr lang="pl-PL" dirty="0"/>
              <a:t>h1, h2, h3, h4, h5, h6, p, </a:t>
            </a:r>
            <a:r>
              <a:rPr lang="pl-PL" dirty="0" err="1"/>
              <a:t>blockquote</a:t>
            </a:r>
            <a:r>
              <a:rPr lang="pl-PL" dirty="0"/>
              <a:t>, </a:t>
            </a:r>
            <a:r>
              <a:rPr lang="pl-PL" dirty="0" err="1"/>
              <a:t>pre</a:t>
            </a:r>
            <a:r>
              <a:rPr lang="pl-PL" dirty="0"/>
              <a:t>,</a:t>
            </a:r>
          </a:p>
          <a:p>
            <a:r>
              <a:rPr lang="pl-PL" dirty="0"/>
              <a:t>a, </a:t>
            </a:r>
            <a:r>
              <a:rPr lang="pl-PL" dirty="0" err="1"/>
              <a:t>abbr</a:t>
            </a:r>
            <a:r>
              <a:rPr lang="pl-PL" dirty="0"/>
              <a:t>, </a:t>
            </a:r>
            <a:r>
              <a:rPr lang="pl-PL" dirty="0" err="1"/>
              <a:t>acronym</a:t>
            </a:r>
            <a:r>
              <a:rPr lang="pl-PL" dirty="0"/>
              <a:t>, </a:t>
            </a:r>
            <a:r>
              <a:rPr lang="pl-PL" dirty="0" err="1"/>
              <a:t>address</a:t>
            </a:r>
            <a:r>
              <a:rPr lang="pl-PL" dirty="0"/>
              <a:t>, big, </a:t>
            </a:r>
            <a:r>
              <a:rPr lang="pl-PL" dirty="0" err="1"/>
              <a:t>cite</a:t>
            </a:r>
            <a:r>
              <a:rPr lang="pl-PL" dirty="0"/>
              <a:t>, </a:t>
            </a:r>
            <a:r>
              <a:rPr lang="pl-PL" dirty="0" err="1"/>
              <a:t>code</a:t>
            </a:r>
            <a:r>
              <a:rPr lang="pl-PL" dirty="0"/>
              <a:t>,</a:t>
            </a:r>
          </a:p>
          <a:p>
            <a:r>
              <a:rPr lang="pl-PL" dirty="0"/>
              <a:t>del, </a:t>
            </a:r>
            <a:r>
              <a:rPr lang="pl-PL" dirty="0" err="1"/>
              <a:t>dfn</a:t>
            </a:r>
            <a:r>
              <a:rPr lang="pl-PL" dirty="0"/>
              <a:t>, </a:t>
            </a:r>
            <a:r>
              <a:rPr lang="pl-PL" dirty="0" err="1"/>
              <a:t>em</a:t>
            </a:r>
            <a:r>
              <a:rPr lang="pl-PL" dirty="0"/>
              <a:t>, </a:t>
            </a:r>
            <a:r>
              <a:rPr lang="pl-PL" dirty="0" err="1"/>
              <a:t>img</a:t>
            </a:r>
            <a:r>
              <a:rPr lang="pl-PL" dirty="0"/>
              <a:t>, </a:t>
            </a:r>
            <a:r>
              <a:rPr lang="pl-PL" dirty="0" err="1"/>
              <a:t>ins</a:t>
            </a:r>
            <a:r>
              <a:rPr lang="pl-PL" dirty="0"/>
              <a:t>, </a:t>
            </a:r>
            <a:r>
              <a:rPr lang="pl-PL" dirty="0" err="1"/>
              <a:t>kbd</a:t>
            </a:r>
            <a:r>
              <a:rPr lang="pl-PL" dirty="0"/>
              <a:t>, q, s, </a:t>
            </a:r>
            <a:r>
              <a:rPr lang="pl-PL" dirty="0" err="1"/>
              <a:t>samp</a:t>
            </a:r>
            <a:r>
              <a:rPr lang="pl-PL" dirty="0"/>
              <a:t>,</a:t>
            </a:r>
          </a:p>
          <a:p>
            <a:r>
              <a:rPr lang="pl-PL" dirty="0" err="1"/>
              <a:t>small</a:t>
            </a:r>
            <a:r>
              <a:rPr lang="pl-PL" dirty="0"/>
              <a:t>, </a:t>
            </a:r>
            <a:r>
              <a:rPr lang="pl-PL" dirty="0" err="1"/>
              <a:t>strike</a:t>
            </a:r>
            <a:r>
              <a:rPr lang="pl-PL" dirty="0"/>
              <a:t>, </a:t>
            </a:r>
            <a:r>
              <a:rPr lang="pl-PL" dirty="0" err="1"/>
              <a:t>strong</a:t>
            </a:r>
            <a:r>
              <a:rPr lang="pl-PL" dirty="0"/>
              <a:t>, </a:t>
            </a:r>
            <a:r>
              <a:rPr lang="pl-PL" dirty="0" err="1"/>
              <a:t>sub</a:t>
            </a:r>
            <a:r>
              <a:rPr lang="pl-PL" dirty="0"/>
              <a:t>, </a:t>
            </a:r>
            <a:r>
              <a:rPr lang="pl-PL" dirty="0" err="1"/>
              <a:t>sup</a:t>
            </a:r>
            <a:r>
              <a:rPr lang="pl-PL" dirty="0"/>
              <a:t>, </a:t>
            </a:r>
            <a:r>
              <a:rPr lang="pl-PL" dirty="0" err="1"/>
              <a:t>tt</a:t>
            </a:r>
            <a:r>
              <a:rPr lang="pl-PL" dirty="0"/>
              <a:t>, </a:t>
            </a:r>
            <a:r>
              <a:rPr lang="pl-PL" dirty="0" err="1"/>
              <a:t>var</a:t>
            </a:r>
            <a:r>
              <a:rPr lang="pl-PL" dirty="0"/>
              <a:t>,</a:t>
            </a:r>
          </a:p>
          <a:p>
            <a:r>
              <a:rPr lang="pl-PL" dirty="0"/>
              <a:t>b, u, i, center,</a:t>
            </a:r>
          </a:p>
          <a:p>
            <a:r>
              <a:rPr lang="pl-PL" dirty="0"/>
              <a:t>dl, </a:t>
            </a:r>
            <a:r>
              <a:rPr lang="pl-PL" dirty="0" err="1"/>
              <a:t>dt</a:t>
            </a:r>
            <a:r>
              <a:rPr lang="pl-PL" dirty="0"/>
              <a:t>, </a:t>
            </a:r>
            <a:r>
              <a:rPr lang="pl-PL" dirty="0" err="1"/>
              <a:t>dd</a:t>
            </a:r>
            <a:r>
              <a:rPr lang="pl-PL" dirty="0"/>
              <a:t>, </a:t>
            </a:r>
            <a:r>
              <a:rPr lang="pl-PL" dirty="0" err="1"/>
              <a:t>ol</a:t>
            </a:r>
            <a:r>
              <a:rPr lang="pl-PL" dirty="0"/>
              <a:t>, ul, li,</a:t>
            </a:r>
          </a:p>
          <a:p>
            <a:r>
              <a:rPr lang="pl-PL" dirty="0" err="1"/>
              <a:t>fieldset</a:t>
            </a:r>
            <a:r>
              <a:rPr lang="pl-PL" dirty="0"/>
              <a:t>, form, </a:t>
            </a:r>
            <a:r>
              <a:rPr lang="pl-PL" dirty="0" err="1"/>
              <a:t>label</a:t>
            </a:r>
            <a:r>
              <a:rPr lang="pl-PL" dirty="0"/>
              <a:t>, legend,</a:t>
            </a:r>
          </a:p>
          <a:p>
            <a:r>
              <a:rPr lang="pl-PL" dirty="0" err="1"/>
              <a:t>table</a:t>
            </a:r>
            <a:r>
              <a:rPr lang="pl-PL" dirty="0"/>
              <a:t>, </a:t>
            </a:r>
            <a:r>
              <a:rPr lang="pl-PL" dirty="0" err="1"/>
              <a:t>caption</a:t>
            </a:r>
            <a:r>
              <a:rPr lang="pl-PL" dirty="0"/>
              <a:t>, </a:t>
            </a:r>
            <a:r>
              <a:rPr lang="pl-PL" dirty="0" err="1"/>
              <a:t>tbody</a:t>
            </a:r>
            <a:r>
              <a:rPr lang="pl-PL" dirty="0"/>
              <a:t>, </a:t>
            </a:r>
            <a:r>
              <a:rPr lang="pl-PL" dirty="0" err="1"/>
              <a:t>tfoot</a:t>
            </a:r>
            <a:r>
              <a:rPr lang="pl-PL" dirty="0"/>
              <a:t>, </a:t>
            </a:r>
            <a:r>
              <a:rPr lang="pl-PL" dirty="0" err="1"/>
              <a:t>thead</a:t>
            </a:r>
            <a:r>
              <a:rPr lang="pl-PL" dirty="0"/>
              <a:t>, </a:t>
            </a:r>
            <a:r>
              <a:rPr lang="pl-PL" dirty="0" err="1"/>
              <a:t>tr</a:t>
            </a:r>
            <a:r>
              <a:rPr lang="pl-PL" dirty="0"/>
              <a:t>, </a:t>
            </a:r>
            <a:r>
              <a:rPr lang="pl-PL" dirty="0" err="1"/>
              <a:t>th</a:t>
            </a:r>
            <a:r>
              <a:rPr lang="pl-PL" dirty="0"/>
              <a:t>, </a:t>
            </a:r>
            <a:r>
              <a:rPr lang="pl-PL" dirty="0" err="1"/>
              <a:t>td</a:t>
            </a:r>
            <a:r>
              <a:rPr lang="pl-PL" dirty="0"/>
              <a:t>,</a:t>
            </a:r>
          </a:p>
          <a:p>
            <a:r>
              <a:rPr lang="pl-PL" dirty="0" err="1"/>
              <a:t>article</a:t>
            </a:r>
            <a:r>
              <a:rPr lang="pl-PL" dirty="0"/>
              <a:t>, </a:t>
            </a:r>
            <a:r>
              <a:rPr lang="pl-PL" dirty="0" err="1"/>
              <a:t>aside</a:t>
            </a:r>
            <a:r>
              <a:rPr lang="pl-PL" dirty="0"/>
              <a:t>, </a:t>
            </a:r>
            <a:r>
              <a:rPr lang="pl-PL" dirty="0" err="1"/>
              <a:t>canvas</a:t>
            </a:r>
            <a:r>
              <a:rPr lang="pl-PL" dirty="0"/>
              <a:t>, </a:t>
            </a:r>
            <a:r>
              <a:rPr lang="pl-PL" dirty="0" err="1"/>
              <a:t>details</a:t>
            </a:r>
            <a:r>
              <a:rPr lang="pl-PL" dirty="0"/>
              <a:t>, </a:t>
            </a:r>
            <a:r>
              <a:rPr lang="pl-PL" dirty="0" err="1"/>
              <a:t>embed</a:t>
            </a:r>
            <a:r>
              <a:rPr lang="pl-PL" dirty="0"/>
              <a:t>, </a:t>
            </a:r>
          </a:p>
          <a:p>
            <a:r>
              <a:rPr lang="pl-PL" dirty="0" err="1"/>
              <a:t>figure</a:t>
            </a:r>
            <a:r>
              <a:rPr lang="pl-PL" dirty="0"/>
              <a:t>, </a:t>
            </a:r>
            <a:r>
              <a:rPr lang="pl-PL" dirty="0" err="1"/>
              <a:t>figcaption</a:t>
            </a:r>
            <a:r>
              <a:rPr lang="pl-PL" dirty="0"/>
              <a:t>, </a:t>
            </a:r>
            <a:r>
              <a:rPr lang="pl-PL" dirty="0" err="1"/>
              <a:t>footer</a:t>
            </a:r>
            <a:r>
              <a:rPr lang="pl-PL" dirty="0"/>
              <a:t>, </a:t>
            </a:r>
            <a:r>
              <a:rPr lang="pl-PL" dirty="0" err="1"/>
              <a:t>header</a:t>
            </a:r>
            <a:r>
              <a:rPr lang="pl-PL" dirty="0"/>
              <a:t>, </a:t>
            </a:r>
            <a:r>
              <a:rPr lang="pl-PL" dirty="0" err="1"/>
              <a:t>hgroup</a:t>
            </a:r>
            <a:r>
              <a:rPr lang="pl-PL" dirty="0"/>
              <a:t>, </a:t>
            </a:r>
          </a:p>
          <a:p>
            <a:r>
              <a:rPr lang="pl-PL" dirty="0"/>
              <a:t>menu, </a:t>
            </a:r>
            <a:r>
              <a:rPr lang="pl-PL" dirty="0" err="1"/>
              <a:t>nav</a:t>
            </a:r>
            <a:r>
              <a:rPr lang="pl-PL" dirty="0"/>
              <a:t>, </a:t>
            </a:r>
            <a:r>
              <a:rPr lang="pl-PL" dirty="0" err="1"/>
              <a:t>output</a:t>
            </a:r>
            <a:r>
              <a:rPr lang="pl-PL" dirty="0"/>
              <a:t>, </a:t>
            </a:r>
            <a:r>
              <a:rPr lang="pl-PL" dirty="0" err="1"/>
              <a:t>ruby</a:t>
            </a:r>
            <a:r>
              <a:rPr lang="pl-PL" dirty="0"/>
              <a:t>, </a:t>
            </a:r>
            <a:r>
              <a:rPr lang="pl-PL" dirty="0" err="1"/>
              <a:t>section</a:t>
            </a:r>
            <a:r>
              <a:rPr lang="pl-PL" dirty="0"/>
              <a:t>, </a:t>
            </a:r>
            <a:r>
              <a:rPr lang="pl-PL" dirty="0" err="1"/>
              <a:t>summary</a:t>
            </a:r>
            <a:r>
              <a:rPr lang="pl-PL" dirty="0"/>
              <a:t>,</a:t>
            </a:r>
          </a:p>
          <a:p>
            <a:r>
              <a:rPr lang="pl-PL" dirty="0"/>
              <a:t>time, </a:t>
            </a:r>
            <a:r>
              <a:rPr lang="pl-PL" dirty="0" err="1"/>
              <a:t>mark</a:t>
            </a:r>
            <a:r>
              <a:rPr lang="pl-PL" dirty="0"/>
              <a:t>, audio, video {</a:t>
            </a:r>
          </a:p>
          <a:p>
            <a:r>
              <a:rPr lang="pl-PL" dirty="0"/>
              <a:t>    </a:t>
            </a:r>
            <a:r>
              <a:rPr lang="pl-PL" dirty="0" err="1"/>
              <a:t>margin</a:t>
            </a:r>
            <a:r>
              <a:rPr lang="pl-PL" dirty="0"/>
              <a:t>: 0;</a:t>
            </a:r>
          </a:p>
          <a:p>
            <a:r>
              <a:rPr lang="pl-PL" dirty="0"/>
              <a:t>    </a:t>
            </a:r>
            <a:r>
              <a:rPr lang="pl-PL" dirty="0" err="1"/>
              <a:t>padding</a:t>
            </a:r>
            <a:r>
              <a:rPr lang="pl-PL" dirty="0"/>
              <a:t>: 0;</a:t>
            </a:r>
          </a:p>
          <a:p>
            <a:r>
              <a:rPr lang="pl-PL" dirty="0"/>
              <a:t>    </a:t>
            </a:r>
            <a:r>
              <a:rPr lang="pl-PL" dirty="0" err="1"/>
              <a:t>border</a:t>
            </a:r>
            <a:r>
              <a:rPr lang="pl-PL" dirty="0"/>
              <a:t>: 0;</a:t>
            </a:r>
          </a:p>
          <a:p>
            <a:r>
              <a:rPr lang="pl-PL" dirty="0"/>
              <a:t>    </a:t>
            </a:r>
            <a:r>
              <a:rPr lang="pl-PL" dirty="0" err="1"/>
              <a:t>font-size</a:t>
            </a:r>
            <a:r>
              <a:rPr lang="pl-PL" dirty="0"/>
              <a:t>: 100%;</a:t>
            </a:r>
          </a:p>
          <a:p>
            <a:r>
              <a:rPr lang="pl-PL" dirty="0"/>
              <a:t>    font: </a:t>
            </a:r>
            <a:r>
              <a:rPr lang="pl-PL" dirty="0" err="1"/>
              <a:t>inherit</a:t>
            </a:r>
            <a:r>
              <a:rPr lang="pl-PL" dirty="0"/>
              <a:t>;</a:t>
            </a:r>
          </a:p>
          <a:p>
            <a:r>
              <a:rPr lang="pl-PL" dirty="0"/>
              <a:t>    </a:t>
            </a:r>
            <a:r>
              <a:rPr lang="pl-PL" dirty="0" err="1"/>
              <a:t>vertical-align</a:t>
            </a:r>
            <a:r>
              <a:rPr lang="pl-PL" dirty="0"/>
              <a:t>: </a:t>
            </a:r>
            <a:r>
              <a:rPr lang="pl-PL" dirty="0" err="1"/>
              <a:t>baseline</a:t>
            </a:r>
            <a:r>
              <a:rPr lang="pl-PL" dirty="0"/>
              <a:t>;</a:t>
            </a:r>
          </a:p>
          <a:p>
            <a:r>
              <a:rPr lang="pl-PL" dirty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l-PL" dirty="0" smtClean="0"/>
              <a:t>/* HTML5 display-role reset for </a:t>
            </a:r>
            <a:r>
              <a:rPr lang="pl-PL" dirty="0" err="1" smtClean="0"/>
              <a:t>older</a:t>
            </a:r>
            <a:r>
              <a:rPr lang="pl-PL" dirty="0" smtClean="0"/>
              <a:t> </a:t>
            </a:r>
            <a:r>
              <a:rPr lang="pl-PL" dirty="0" err="1" smtClean="0"/>
              <a:t>browsers</a:t>
            </a:r>
            <a:r>
              <a:rPr lang="pl-PL" dirty="0" smtClean="0"/>
              <a:t> */</a:t>
            </a:r>
          </a:p>
          <a:p>
            <a:r>
              <a:rPr lang="pl-PL" dirty="0" err="1" smtClean="0"/>
              <a:t>article</a:t>
            </a:r>
            <a:r>
              <a:rPr lang="pl-PL" dirty="0" smtClean="0"/>
              <a:t>, </a:t>
            </a:r>
            <a:r>
              <a:rPr lang="pl-PL" dirty="0" err="1" smtClean="0"/>
              <a:t>aside</a:t>
            </a:r>
            <a:r>
              <a:rPr lang="pl-PL" dirty="0" smtClean="0"/>
              <a:t>, </a:t>
            </a:r>
            <a:r>
              <a:rPr lang="pl-PL" dirty="0" err="1" smtClean="0"/>
              <a:t>details</a:t>
            </a:r>
            <a:r>
              <a:rPr lang="pl-PL" dirty="0" smtClean="0"/>
              <a:t>, </a:t>
            </a:r>
            <a:r>
              <a:rPr lang="pl-PL" dirty="0" err="1" smtClean="0"/>
              <a:t>figcaption</a:t>
            </a:r>
            <a:r>
              <a:rPr lang="pl-PL" dirty="0" smtClean="0"/>
              <a:t>, </a:t>
            </a:r>
            <a:r>
              <a:rPr lang="pl-PL" dirty="0" err="1" smtClean="0"/>
              <a:t>figure</a:t>
            </a:r>
            <a:r>
              <a:rPr lang="pl-PL" dirty="0" smtClean="0"/>
              <a:t>, </a:t>
            </a:r>
          </a:p>
          <a:p>
            <a:r>
              <a:rPr lang="pl-PL" dirty="0" err="1" smtClean="0"/>
              <a:t>footer</a:t>
            </a:r>
            <a:r>
              <a:rPr lang="pl-PL" dirty="0" smtClean="0"/>
              <a:t>, </a:t>
            </a:r>
            <a:r>
              <a:rPr lang="pl-PL" dirty="0" err="1" smtClean="0"/>
              <a:t>header</a:t>
            </a:r>
            <a:r>
              <a:rPr lang="pl-PL" dirty="0" smtClean="0"/>
              <a:t>, </a:t>
            </a:r>
            <a:r>
              <a:rPr lang="pl-PL" dirty="0" err="1" smtClean="0"/>
              <a:t>hgroup</a:t>
            </a:r>
            <a:r>
              <a:rPr lang="pl-PL" dirty="0" smtClean="0"/>
              <a:t>, menu, </a:t>
            </a:r>
            <a:r>
              <a:rPr lang="pl-PL" dirty="0" err="1" smtClean="0"/>
              <a:t>nav</a:t>
            </a:r>
            <a:r>
              <a:rPr lang="pl-PL" dirty="0" smtClean="0"/>
              <a:t>, </a:t>
            </a:r>
            <a:r>
              <a:rPr lang="pl-PL" dirty="0" err="1" smtClean="0"/>
              <a:t>section</a:t>
            </a:r>
            <a:r>
              <a:rPr lang="pl-PL" dirty="0" smtClean="0"/>
              <a:t> {</a:t>
            </a:r>
          </a:p>
          <a:p>
            <a:r>
              <a:rPr lang="pl-PL" dirty="0" smtClean="0"/>
              <a:t>    display: </a:t>
            </a:r>
            <a:r>
              <a:rPr lang="pl-PL" dirty="0" err="1" smtClean="0"/>
              <a:t>block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r>
              <a:rPr lang="pl-PL" dirty="0" smtClean="0"/>
              <a:t>body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line-height</a:t>
            </a:r>
            <a:r>
              <a:rPr lang="pl-PL" dirty="0" smtClean="0"/>
              <a:t>: 1;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ol</a:t>
            </a:r>
            <a:r>
              <a:rPr lang="pl-PL" dirty="0" smtClean="0"/>
              <a:t>, ul {</a:t>
            </a:r>
          </a:p>
          <a:p>
            <a:r>
              <a:rPr lang="pl-PL" dirty="0" smtClean="0"/>
              <a:t>    list-style: </a:t>
            </a:r>
            <a:r>
              <a:rPr lang="pl-PL" dirty="0" err="1" smtClean="0"/>
              <a:t>none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blockquote</a:t>
            </a:r>
            <a:r>
              <a:rPr lang="pl-PL" dirty="0" smtClean="0"/>
              <a:t>, q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quotes</a:t>
            </a:r>
            <a:r>
              <a:rPr lang="pl-PL" dirty="0" smtClean="0"/>
              <a:t>: </a:t>
            </a:r>
            <a:r>
              <a:rPr lang="pl-PL" dirty="0" err="1" smtClean="0"/>
              <a:t>none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blockquote:before</a:t>
            </a:r>
            <a:r>
              <a:rPr lang="pl-PL" dirty="0" smtClean="0"/>
              <a:t>, </a:t>
            </a:r>
            <a:r>
              <a:rPr lang="pl-PL" dirty="0" err="1" smtClean="0"/>
              <a:t>blockquote:after</a:t>
            </a:r>
            <a:r>
              <a:rPr lang="pl-PL" dirty="0" smtClean="0"/>
              <a:t>,</a:t>
            </a:r>
          </a:p>
          <a:p>
            <a:r>
              <a:rPr lang="pl-PL" dirty="0" smtClean="0"/>
              <a:t>q:before, q:after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content</a:t>
            </a:r>
            <a:r>
              <a:rPr lang="pl-PL" dirty="0" smtClean="0"/>
              <a:t>: '';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content</a:t>
            </a:r>
            <a:r>
              <a:rPr lang="pl-PL" dirty="0" smtClean="0"/>
              <a:t>: </a:t>
            </a:r>
            <a:r>
              <a:rPr lang="pl-PL" dirty="0" err="1" smtClean="0"/>
              <a:t>none</a:t>
            </a:r>
            <a:r>
              <a:rPr lang="pl-PL" dirty="0" smtClean="0"/>
              <a:t>;</a:t>
            </a:r>
          </a:p>
          <a:p>
            <a:r>
              <a:rPr lang="pl-PL" dirty="0" smtClean="0"/>
              <a:t>}</a:t>
            </a:r>
          </a:p>
          <a:p>
            <a:r>
              <a:rPr lang="pl-PL" dirty="0" err="1" smtClean="0"/>
              <a:t>table</a:t>
            </a:r>
            <a:r>
              <a:rPr lang="pl-PL" dirty="0" smtClean="0"/>
              <a:t>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border-collapse</a:t>
            </a:r>
            <a:r>
              <a:rPr lang="pl-PL" dirty="0" smtClean="0"/>
              <a:t>: </a:t>
            </a:r>
            <a:r>
              <a:rPr lang="pl-PL" dirty="0" err="1" smtClean="0"/>
              <a:t>collapse</a:t>
            </a:r>
            <a:r>
              <a:rPr lang="pl-PL" dirty="0" smtClean="0"/>
              <a:t>;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border-spacing</a:t>
            </a:r>
            <a:r>
              <a:rPr lang="pl-PL" dirty="0" smtClean="0"/>
              <a:t>: 0;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Eksport grafiki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8929718" cy="389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iejski">
  <a:themeElements>
    <a:clrScheme name="Miejski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Miejski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Miejski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1410</TotalTime>
  <Words>96</Words>
  <Application>Microsoft Office PowerPoint</Application>
  <PresentationFormat>Pokaz na ekranie (4:3)</PresentationFormat>
  <Paragraphs>77</Paragraphs>
  <Slides>24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24</vt:i4>
      </vt:variant>
    </vt:vector>
  </HeadingPairs>
  <TitlesOfParts>
    <vt:vector size="25" baseType="lpstr">
      <vt:lpstr>Miejski</vt:lpstr>
      <vt:lpstr>Figma</vt:lpstr>
      <vt:lpstr>Projekt nr 1</vt:lpstr>
      <vt:lpstr>Importowanie projektu</vt:lpstr>
      <vt:lpstr>Badanie elementów</vt:lpstr>
      <vt:lpstr>Slajd 5</vt:lpstr>
      <vt:lpstr>Badanie marginesów - alt</vt:lpstr>
      <vt:lpstr>reset.css –paddingi, marginesy- wyrzuca oddzielne </vt:lpstr>
      <vt:lpstr>Slajd 8</vt:lpstr>
      <vt:lpstr>Eksport grafiki</vt:lpstr>
      <vt:lpstr>Marginesy</vt:lpstr>
      <vt:lpstr>Czcionka podobna</vt:lpstr>
      <vt:lpstr>Google fonts</vt:lpstr>
      <vt:lpstr>Nowsza wersja</vt:lpstr>
      <vt:lpstr>Import jako link</vt:lpstr>
      <vt:lpstr>Gdzie ta czcionka</vt:lpstr>
      <vt:lpstr>Odległości</vt:lpstr>
      <vt:lpstr>Pobieranie kolorów</vt:lpstr>
      <vt:lpstr>Zmienne do kolorów</vt:lpstr>
      <vt:lpstr>Import w css</vt:lpstr>
      <vt:lpstr>Button – eksport strzałki</vt:lpstr>
      <vt:lpstr>landing page</vt:lpstr>
      <vt:lpstr>Abaut</vt:lpstr>
      <vt:lpstr>Features</vt:lpstr>
      <vt:lpstr>Slajd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Figma</dc:title>
  <dc:creator>hp</dc:creator>
  <cp:lastModifiedBy>hp</cp:lastModifiedBy>
  <cp:revision>2</cp:revision>
  <dcterms:created xsi:type="dcterms:W3CDTF">2024-05-14T15:25:46Z</dcterms:created>
  <dcterms:modified xsi:type="dcterms:W3CDTF">2024-05-15T14:56:30Z</dcterms:modified>
</cp:coreProperties>
</file>