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1203F2-2C1D-4BA5-985F-CF82899B29AC}" type="datetimeFigureOut">
              <a:rPr lang="pl-PL" smtClean="0"/>
              <a:pPr/>
              <a:t>04.04.2024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99280B-B88C-489D-9190-3067482439E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SCSS (Sass)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Dr Sławomir Radomski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Main.scss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440899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928934"/>
            <a:ext cx="26384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Zmienne 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544215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Zagnieżdżanie selektorów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47910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429000"/>
            <a:ext cx="24765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285860"/>
            <a:ext cx="3556040" cy="227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857628"/>
            <a:ext cx="24955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Dyrektywa @import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32670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4850" y="1000108"/>
            <a:ext cx="46291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718430"/>
            <a:ext cx="3746504" cy="313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Dyrektywa @</a:t>
            </a:r>
            <a:r>
              <a:rPr lang="pl-PL" dirty="0" err="1" smtClean="0"/>
              <a:t>extend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Dyrektywa @</a:t>
            </a:r>
            <a:r>
              <a:rPr lang="pl-PL" dirty="0" err="1" smtClean="0"/>
              <a:t>extend</a:t>
            </a:r>
            <a:r>
              <a:rPr lang="pl-PL" dirty="0" smtClean="0"/>
              <a:t> umożliwia współdzielenie zestawu właściwości CSS z jednego selektora do drugiego.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2514230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405054"/>
            <a:ext cx="4800594" cy="426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Domieszki @</a:t>
            </a:r>
            <a:r>
              <a:rPr lang="pl-PL" dirty="0" err="1" smtClean="0"/>
              <a:t>mixin</a:t>
            </a:r>
            <a:r>
              <a:rPr lang="pl-PL" dirty="0" smtClean="0"/>
              <a:t> i @</a:t>
            </a:r>
            <a:r>
              <a:rPr lang="pl-PL" dirty="0" err="1" smtClean="0"/>
              <a:t>include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33528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571612"/>
            <a:ext cx="369922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3643314"/>
            <a:ext cx="35242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function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658495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</a:t>
            </a:r>
            <a:r>
              <a:rPr lang="pl-PL" dirty="0" err="1" smtClean="0"/>
              <a:t>Saasa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Funkcje na ciągach znaków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Funkcje numeryczne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Funkcje operujące na listach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Funkcje map (klucz/</a:t>
            </a:r>
            <a:r>
              <a:rPr lang="pl-PL" dirty="0" err="1" smtClean="0"/>
              <a:t>wartść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643050"/>
            <a:ext cx="5248289" cy="106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071810"/>
            <a:ext cx="478631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214818"/>
            <a:ext cx="4181449" cy="119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5643578"/>
            <a:ext cx="4357686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Sass (SCSS) nie istniałby bez </a:t>
            </a:r>
            <a:r>
              <a:rPr lang="pl-PL" b="1" dirty="0" err="1" smtClean="0"/>
              <a:t>CSS-a</a:t>
            </a:r>
            <a:r>
              <a:rPr lang="pl-PL" dirty="0" smtClean="0"/>
              <a:t>. CSS jest jednym z ważniejszych języków dla </a:t>
            </a:r>
            <a:r>
              <a:rPr lang="pl-PL" dirty="0" err="1" smtClean="0"/>
              <a:t>front-end</a:t>
            </a:r>
            <a:r>
              <a:rPr lang="pl-PL" dirty="0" smtClean="0"/>
              <a:t> </a:t>
            </a:r>
            <a:r>
              <a:rPr lang="pl-PL" dirty="0" err="1" smtClean="0"/>
              <a:t>web</a:t>
            </a:r>
            <a:r>
              <a:rPr lang="pl-PL" dirty="0" smtClean="0"/>
              <a:t> developera. Kaskadowe arkusze stylów (</a:t>
            </a:r>
            <a:r>
              <a:rPr lang="pl-PL" b="1" dirty="0" err="1" smtClean="0"/>
              <a:t>C</a:t>
            </a:r>
            <a:r>
              <a:rPr lang="pl-PL" dirty="0" err="1" smtClean="0"/>
              <a:t>ascading</a:t>
            </a:r>
            <a:r>
              <a:rPr lang="pl-PL" dirty="0" smtClean="0"/>
              <a:t> </a:t>
            </a:r>
            <a:r>
              <a:rPr lang="pl-PL" b="1" dirty="0" smtClean="0"/>
              <a:t>S</a:t>
            </a:r>
            <a:r>
              <a:rPr lang="pl-PL" dirty="0" smtClean="0"/>
              <a:t>tyle </a:t>
            </a:r>
            <a:r>
              <a:rPr lang="pl-PL" b="1" dirty="0" err="1" smtClean="0"/>
              <a:t>S</a:t>
            </a:r>
            <a:r>
              <a:rPr lang="pl-PL" dirty="0" err="1" smtClean="0"/>
              <a:t>heets</a:t>
            </a:r>
            <a:r>
              <a:rPr lang="pl-PL" dirty="0" smtClean="0"/>
              <a:t>) są informacją dla przeglądarki, jak powinna wyglądać strona. </a:t>
            </a:r>
          </a:p>
          <a:p>
            <a:r>
              <a:rPr lang="pl-PL" dirty="0" smtClean="0"/>
              <a:t>Względem dawno już zdeprecjonowanego </a:t>
            </a:r>
            <a:r>
              <a:rPr lang="pl-PL" dirty="0" err="1" smtClean="0"/>
              <a:t>stylowania</a:t>
            </a:r>
            <a:r>
              <a:rPr lang="pl-PL" dirty="0" smtClean="0"/>
              <a:t> strony poprzez elementy i atrybuty HTML, CSS wydaje się być prawdziwą rewolucją.</a:t>
            </a:r>
          </a:p>
          <a:p>
            <a:r>
              <a:rPr lang="pl-PL" dirty="0" smtClean="0"/>
              <a:t>Może coś lepszego?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Preprocesor CSS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 Przeglądarki oczekują informacji o wyglądzie strony zapisanej w </a:t>
            </a:r>
            <a:r>
              <a:rPr lang="pl-PL" dirty="0" err="1" smtClean="0"/>
              <a:t>CSS-ie</a:t>
            </a:r>
            <a:r>
              <a:rPr lang="pl-PL" dirty="0" smtClean="0"/>
              <a:t>. Nie jest jednak powiedziane, że musimy pisać w tym właśnie języku. Możemy skorzystać z </a:t>
            </a:r>
            <a:r>
              <a:rPr lang="pl-PL" b="1" dirty="0" smtClean="0"/>
              <a:t>preprocesorów CSS</a:t>
            </a:r>
            <a:r>
              <a:rPr lang="pl-PL" dirty="0" smtClean="0"/>
              <a:t>, które ułatwiają pisanie kodu, a po błyskawicznej kompilacji otrzymamy </a:t>
            </a:r>
            <a:r>
              <a:rPr lang="pl-PL" b="1" dirty="0" smtClean="0"/>
              <a:t>pełnoprawne pliki CSS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Do najpopularniejszych </a:t>
            </a:r>
            <a:r>
              <a:rPr lang="pl-PL" b="1" dirty="0" smtClean="0"/>
              <a:t>preprocesorów CSS</a:t>
            </a:r>
            <a:r>
              <a:rPr lang="pl-PL" dirty="0" smtClean="0"/>
              <a:t> należą </a:t>
            </a:r>
            <a:r>
              <a:rPr lang="pl-PL" b="1" dirty="0" smtClean="0"/>
              <a:t>Sass</a:t>
            </a:r>
            <a:r>
              <a:rPr lang="pl-PL" dirty="0" smtClean="0"/>
              <a:t> oraz </a:t>
            </a:r>
            <a:r>
              <a:rPr lang="pl-PL" b="1" dirty="0" smtClean="0"/>
              <a:t>Less</a:t>
            </a:r>
            <a:r>
              <a:rPr lang="pl-PL" dirty="0" smtClean="0"/>
              <a:t>. My zajmiemy się </a:t>
            </a:r>
            <a:r>
              <a:rPr lang="pl-PL" b="1" dirty="0" smtClean="0"/>
              <a:t>Sassem</a:t>
            </a:r>
            <a:r>
              <a:rPr lang="pl-PL" dirty="0" smtClean="0"/>
              <a:t>, ponieważ jego znajomość bardziej się przyda przy używaniu popularnego </a:t>
            </a:r>
            <a:r>
              <a:rPr lang="pl-PL" dirty="0" err="1" smtClean="0"/>
              <a:t>Bootstrapa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ramach </a:t>
            </a:r>
            <a:r>
              <a:rPr lang="pl-PL" b="1" dirty="0" smtClean="0"/>
              <a:t>Sass</a:t>
            </a:r>
            <a:r>
              <a:rPr lang="pl-PL" dirty="0" smtClean="0"/>
              <a:t> dostępne są dwie składnie: </a:t>
            </a:r>
          </a:p>
          <a:p>
            <a:r>
              <a:rPr lang="pl-PL" b="1" dirty="0" smtClean="0"/>
              <a:t>SCSS</a:t>
            </a:r>
            <a:r>
              <a:rPr lang="pl-PL" dirty="0" smtClean="0"/>
              <a:t> i </a:t>
            </a:r>
            <a:r>
              <a:rPr lang="pl-PL" b="1" dirty="0" smtClean="0"/>
              <a:t>Sass</a:t>
            </a:r>
            <a:r>
              <a:rPr lang="pl-PL" dirty="0" smtClean="0"/>
              <a:t>. 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Składnia SCSS jest tak naprawdę rozszerzoną składnią CSS. Oznacza to, że </a:t>
            </a:r>
            <a:r>
              <a:rPr lang="pl-PL" b="1" dirty="0" smtClean="0"/>
              <a:t>każdy kod CSS będzie poprawnym kodem SCSS</a:t>
            </a:r>
            <a:r>
              <a:rPr lang="pl-PL" dirty="0" smtClean="0"/>
              <a:t>. Ze względu na tę właściwość SCSS </a:t>
            </a:r>
            <a:r>
              <a:rPr lang="pl-PL" b="1" dirty="0" smtClean="0"/>
              <a:t>polecam bardziej tę składnię początkującym</a:t>
            </a:r>
            <a:r>
              <a:rPr lang="pl-PL" dirty="0" smtClean="0"/>
              <a:t> - warto jednak pamiętać, że to tylko inny zapis w ramach tego samego języka!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Jakie korzyści daje Sass (SCSS)?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Dawniej pierwszą odpowiedzią byłyby zapewne </a:t>
            </a:r>
            <a:r>
              <a:rPr lang="pl-PL" b="1" u="sng" dirty="0" smtClean="0"/>
              <a:t>zmienne</a:t>
            </a:r>
            <a:r>
              <a:rPr lang="pl-PL" dirty="0" smtClean="0"/>
              <a:t>. Dziś </a:t>
            </a:r>
            <a:r>
              <a:rPr lang="pl-PL" b="1" dirty="0" smtClean="0"/>
              <a:t>powoli</a:t>
            </a:r>
            <a:r>
              <a:rPr lang="pl-PL" dirty="0" smtClean="0"/>
              <a:t> zmienne stają się standardem również w samym </a:t>
            </a:r>
            <a:r>
              <a:rPr lang="pl-PL" dirty="0" err="1" smtClean="0"/>
              <a:t>CSS-ie</a:t>
            </a:r>
            <a:r>
              <a:rPr lang="pl-PL" dirty="0" smtClean="0"/>
              <a:t>, jednak wiele wody w Wiśle upłynie, zanim będziemy mieć pewność, że każdy użytkownik ma przeglądarkę wspierającą zmienne CSS.</a:t>
            </a:r>
          </a:p>
          <a:p>
            <a:endParaRPr lang="pl-PL" dirty="0" smtClean="0"/>
          </a:p>
          <a:p>
            <a:r>
              <a:rPr lang="pl-PL" dirty="0" smtClean="0"/>
              <a:t>Zmienne znacząco poprawiają </a:t>
            </a:r>
            <a:r>
              <a:rPr lang="pl-PL" b="1" u="sng" dirty="0" smtClean="0"/>
              <a:t>czytelność kodu </a:t>
            </a:r>
            <a:r>
              <a:rPr lang="pl-PL" dirty="0" smtClean="0"/>
              <a:t>i ułatwiają jego edycję. Wystarczy w jednym miejscu zadeklarować np. kolor pierwszoplanowy strony, a później tylko do tej zmiennej się odwoływać. </a:t>
            </a:r>
            <a:r>
              <a:rPr lang="pl-PL" b="1" dirty="0" smtClean="0"/>
              <a:t>Sass</a:t>
            </a:r>
            <a:r>
              <a:rPr lang="pl-PL" dirty="0" smtClean="0"/>
              <a:t> kompiluje zmienne do zwykłych wartości tak, że </a:t>
            </a:r>
            <a:r>
              <a:rPr lang="pl-PL" b="1" dirty="0" smtClean="0"/>
              <a:t>wynikowy plik CSS nie wykorzystuje de facto zmiennych</a:t>
            </a:r>
            <a:r>
              <a:rPr lang="pl-PL" dirty="0" smtClean="0"/>
              <a:t>. Korzystamy więc z dobrodziejstwa, jakim są zmienne, bez martwienia się o zgodność z przeglądarką.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Komu przyda się Sass (SCSS)?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 </a:t>
            </a:r>
            <a:r>
              <a:rPr lang="pl-PL" b="1" dirty="0" smtClean="0"/>
              <a:t>Do każdego projektu. </a:t>
            </a:r>
            <a:r>
              <a:rPr lang="pl-PL" dirty="0" smtClean="0"/>
              <a:t>Sass nie ma praktycznie żadnych minusów - instalacja i konfiguracja są banalnie proste, licencja - darmowa (MIT), a pełna zgodność CSS z SCSS powoduje, że w najgorszym razie będziemy pisali tylko w </a:t>
            </a:r>
            <a:r>
              <a:rPr lang="pl-PL" dirty="0" err="1" smtClean="0"/>
              <a:t>CSS-ie</a:t>
            </a:r>
            <a:r>
              <a:rPr lang="pl-PL" dirty="0" smtClean="0"/>
              <a:t> i nie wykorzystamy możliwości Sassa, ale nie będziemy mieli w związku z tym żadnych dodatkowych utrudnień.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76473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Pierwsze kroki - </a:t>
            </a:r>
            <a:r>
              <a:rPr lang="pl-PL" dirty="0" err="1" smtClean="0"/>
              <a:t>html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5481603" cy="533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1484</TotalTime>
  <Words>94</Words>
  <Application>Microsoft Office PowerPoint</Application>
  <PresentationFormat>Pokaz na ekranie (4:3)</PresentationFormat>
  <Paragraphs>39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Początek</vt:lpstr>
      <vt:lpstr>SCSS (Sass)</vt:lpstr>
      <vt:lpstr>Slajd 2</vt:lpstr>
      <vt:lpstr>Preprocesor CSS</vt:lpstr>
      <vt:lpstr>Slajd 4</vt:lpstr>
      <vt:lpstr>Slajd 5</vt:lpstr>
      <vt:lpstr>Jakie korzyści daje Sass (SCSS)?</vt:lpstr>
      <vt:lpstr>Komu przyda się Sass (SCSS)?</vt:lpstr>
      <vt:lpstr>Instalacja</vt:lpstr>
      <vt:lpstr>Pierwsze kroki - html</vt:lpstr>
      <vt:lpstr>Main.scss</vt:lpstr>
      <vt:lpstr>Zmienne  </vt:lpstr>
      <vt:lpstr>Zagnieżdżanie selektorów</vt:lpstr>
      <vt:lpstr>Dyrektywa @import</vt:lpstr>
      <vt:lpstr>Dyrektywa @extend</vt:lpstr>
      <vt:lpstr>Domieszki @mixin i @include</vt:lpstr>
      <vt:lpstr>@function</vt:lpstr>
      <vt:lpstr>Funkcje Saasa</vt:lpstr>
      <vt:lpstr>Slajd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SCSS (Sass)</dc:title>
  <dc:creator>hp</dc:creator>
  <cp:lastModifiedBy>hp</cp:lastModifiedBy>
  <cp:revision>6</cp:revision>
  <dcterms:created xsi:type="dcterms:W3CDTF">2024-04-01T16:19:28Z</dcterms:created>
  <dcterms:modified xsi:type="dcterms:W3CDTF">2024-04-04T13:48:43Z</dcterms:modified>
</cp:coreProperties>
</file>