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9"/>
  </p:notesMasterIdLst>
  <p:handoutMasterIdLst>
    <p:handoutMasterId r:id="rId50"/>
  </p:handoutMasterIdLst>
  <p:sldIdLst>
    <p:sldId id="256" r:id="rId2"/>
    <p:sldId id="257" r:id="rId3"/>
    <p:sldId id="261" r:id="rId4"/>
    <p:sldId id="262" r:id="rId5"/>
    <p:sldId id="263" r:id="rId6"/>
    <p:sldId id="264" r:id="rId7"/>
    <p:sldId id="265" r:id="rId8"/>
    <p:sldId id="266" r:id="rId9"/>
    <p:sldId id="267" r:id="rId10"/>
    <p:sldId id="268" r:id="rId11"/>
    <p:sldId id="260" r:id="rId12"/>
    <p:sldId id="269" r:id="rId13"/>
    <p:sldId id="270" r:id="rId14"/>
    <p:sldId id="271" r:id="rId15"/>
    <p:sldId id="272" r:id="rId16"/>
    <p:sldId id="274" r:id="rId17"/>
    <p:sldId id="275" r:id="rId18"/>
    <p:sldId id="276" r:id="rId19"/>
    <p:sldId id="277" r:id="rId20"/>
    <p:sldId id="278" r:id="rId21"/>
    <p:sldId id="279" r:id="rId22"/>
    <p:sldId id="280" r:id="rId23"/>
    <p:sldId id="282" r:id="rId24"/>
    <p:sldId id="283" r:id="rId25"/>
    <p:sldId id="284" r:id="rId26"/>
    <p:sldId id="285" r:id="rId27"/>
    <p:sldId id="287" r:id="rId28"/>
    <p:sldId id="288" r:id="rId29"/>
    <p:sldId id="289" r:id="rId30"/>
    <p:sldId id="290" r:id="rId31"/>
    <p:sldId id="291" r:id="rId32"/>
    <p:sldId id="310" r:id="rId33"/>
    <p:sldId id="292" r:id="rId34"/>
    <p:sldId id="293" r:id="rId35"/>
    <p:sldId id="294" r:id="rId36"/>
    <p:sldId id="295" r:id="rId37"/>
    <p:sldId id="296" r:id="rId38"/>
    <p:sldId id="298" r:id="rId39"/>
    <p:sldId id="299" r:id="rId40"/>
    <p:sldId id="300" r:id="rId41"/>
    <p:sldId id="301" r:id="rId42"/>
    <p:sldId id="302" r:id="rId43"/>
    <p:sldId id="304" r:id="rId44"/>
    <p:sldId id="305" r:id="rId45"/>
    <p:sldId id="306" r:id="rId46"/>
    <p:sldId id="308" r:id="rId47"/>
    <p:sldId id="309" r:id="rId48"/>
  </p:sldIdLst>
  <p:sldSz cx="12192000" cy="6858000"/>
  <p:notesSz cx="6858000" cy="9144000"/>
  <p:defaultTextStyle>
    <a:defPPr rtl="0">
      <a:defRPr lang="pl-P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6C7CE6-BD3D-4182-ACDA-85B5BEA1BC87}" v="651" dt="2024-01-23T15:12:32.6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7991" autoAdjust="0"/>
    <p:restoredTop sz="94660"/>
  </p:normalViewPr>
  <p:slideViewPr>
    <p:cSldViewPr snapToGrid="0">
      <p:cViewPr varScale="1">
        <p:scale>
          <a:sx n="69" d="100"/>
          <a:sy n="69" d="100"/>
        </p:scale>
        <p:origin x="-448" y="-68"/>
      </p:cViewPr>
      <p:guideLst>
        <p:guide orient="horz" pos="2160"/>
        <p:guide pos="3840"/>
      </p:guideLst>
    </p:cSldViewPr>
  </p:slideViewPr>
  <p:notesTextViewPr>
    <p:cViewPr>
      <p:scale>
        <a:sx n="1" d="1"/>
        <a:sy n="1" d="1"/>
      </p:scale>
      <p:origin x="0" y="0"/>
    </p:cViewPr>
  </p:notesTextViewPr>
  <p:notesViewPr>
    <p:cSldViewPr snapToGrid="0">
      <p:cViewPr varScale="1">
        <p:scale>
          <a:sx n="86" d="100"/>
          <a:sy n="86" d="100"/>
        </p:scale>
        <p:origin x="3834" y="114"/>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a:extLst>
              <a:ext uri="{FF2B5EF4-FFF2-40B4-BE49-F238E27FC236}">
                <a16:creationId xmlns:a16="http://schemas.microsoft.com/office/drawing/2014/main" xmlns="" id="{3ECCC819-9544-4C9A-9122-35AA03435FD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a:extLst>
              <a:ext uri="{FF2B5EF4-FFF2-40B4-BE49-F238E27FC236}">
                <a16:creationId xmlns:a16="http://schemas.microsoft.com/office/drawing/2014/main" xmlns="" id="{9A5F6D60-6DBC-45B5-9B7A-F24A68304A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593573-00A1-4442-B62B-BA4EA5775553}" type="datetime1">
              <a:rPr lang="pl-PL" smtClean="0"/>
              <a:pPr/>
              <a:t>22.02.2024</a:t>
            </a:fld>
            <a:endParaRPr lang="pl-PL" dirty="0"/>
          </a:p>
        </p:txBody>
      </p:sp>
      <p:sp>
        <p:nvSpPr>
          <p:cNvPr id="4" name="Symbol zastępczy stopki 3">
            <a:extLst>
              <a:ext uri="{FF2B5EF4-FFF2-40B4-BE49-F238E27FC236}">
                <a16:creationId xmlns:a16="http://schemas.microsoft.com/office/drawing/2014/main" xmlns="" id="{F57A85DF-A864-4CDD-9AD0-DB9DE710559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5" name="Symbol zastępczy numeru slajdu 4">
            <a:extLst>
              <a:ext uri="{FF2B5EF4-FFF2-40B4-BE49-F238E27FC236}">
                <a16:creationId xmlns:a16="http://schemas.microsoft.com/office/drawing/2014/main" xmlns="" id="{35FF2F0B-18EC-4856-A91A-B607816F724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7D378D3-2B99-42DD-81B5-E45653CBAAC4}" type="slidenum">
              <a:rPr lang="pl-PL" smtClean="0"/>
              <a:pPr/>
              <a:t>‹#›</a:t>
            </a:fld>
            <a:endParaRPr lang="pl-PL"/>
          </a:p>
        </p:txBody>
      </p:sp>
    </p:spTree>
    <p:extLst>
      <p:ext uri="{BB962C8B-B14F-4D97-AF65-F5344CB8AC3E}">
        <p14:creationId xmlns:p14="http://schemas.microsoft.com/office/powerpoint/2010/main" xmlns="" val="2928720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noProof="0"/>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0565AC-5A79-4C3D-8B23-8CFDA5D44008}" type="datetime1">
              <a:rPr lang="pl-PL" smtClean="0"/>
              <a:pPr/>
              <a:t>22.02.2024</a:t>
            </a:fld>
            <a:endParaRPr lang="pl-PL" dirty="0"/>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noProof="0"/>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noProof="0"/>
              <a:t>Kliknij, aby edytować style wzorca tekstu</a:t>
            </a:r>
          </a:p>
          <a:p>
            <a:pPr lvl="1"/>
            <a:r>
              <a:rPr lang="pl-PL" noProof="0"/>
              <a:t>Drugi poziom</a:t>
            </a:r>
          </a:p>
          <a:p>
            <a:pPr lvl="2"/>
            <a:r>
              <a:rPr lang="pl-PL" noProof="0"/>
              <a:t>Trzeci poziom</a:t>
            </a:r>
          </a:p>
          <a:p>
            <a:pPr lvl="3"/>
            <a:r>
              <a:rPr lang="pl-PL" noProof="0"/>
              <a:t>Czwarty poziom</a:t>
            </a:r>
          </a:p>
          <a:p>
            <a:pPr lvl="4"/>
            <a:r>
              <a:rPr lang="pl-PL" noProof="0"/>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noProof="0"/>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411E0B-E7D8-4089-AD3F-74C469280635}" type="slidenum">
              <a:rPr lang="pl-PL" noProof="0" smtClean="0"/>
              <a:pPr/>
              <a:t>‹#›</a:t>
            </a:fld>
            <a:endParaRPr lang="pl-PL" noProof="0"/>
          </a:p>
        </p:txBody>
      </p:sp>
    </p:spTree>
    <p:extLst>
      <p:ext uri="{BB962C8B-B14F-4D97-AF65-F5344CB8AC3E}">
        <p14:creationId xmlns:p14="http://schemas.microsoft.com/office/powerpoint/2010/main" xmlns="" val="3203209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CB411E0B-E7D8-4089-AD3F-74C469280635}" type="slidenum">
              <a:rPr lang="pl-PL" smtClean="0"/>
              <a:pPr/>
              <a:t>1</a:t>
            </a:fld>
            <a:endParaRPr lang="pl-PL"/>
          </a:p>
        </p:txBody>
      </p:sp>
    </p:spTree>
    <p:extLst>
      <p:ext uri="{BB962C8B-B14F-4D97-AF65-F5344CB8AC3E}">
        <p14:creationId xmlns:p14="http://schemas.microsoft.com/office/powerpoint/2010/main" xmlns="" val="34653312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pic>
        <p:nvPicPr>
          <p:cNvPr id="66" name="Obraz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upa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Prostokąt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Dowolny kształt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Dowolny kształt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Prostokąt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Dowolny kształt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Dowolny kształt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Dowolny kształt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Dowolny kształt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Dowolny kształt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Dowolny kształt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Dowolny kształt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Dowolny kształt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Dowolny kształt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Dowolny kształt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Dowolny kształt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Dowolny kształt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Dowolny kształt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Dowolny kształt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Dowolny kształt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Dowolny kształt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Dowolny kształt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Dowolny kształt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Dowolny kształt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Dowolny kształt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Dowolny kształt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Dowolny kształt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Dowolny kształt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Dowolny kształt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Prostokąt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Dowolny kształt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Dowolny kształt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Dowolny kształt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Dowolny kształt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Dowolny kształt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Dowolny kształt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Dowolny kształt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Dowolny kształt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Dowolny kształt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Dowolny kształt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Dowolny kształt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Prostokąt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Dowolny kształt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Dowolny kształt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Dowolny kształt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Dowolny kształt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Dowolny kształt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Dowolny kształt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Dowolny kształt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Dowolny kształt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Dowolny kształt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Dowolny kształt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Dowolny kształt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Dowolny kształt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Dowolny kształt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ytuł 1"/>
          <p:cNvSpPr>
            <a:spLocks noGrp="1"/>
          </p:cNvSpPr>
          <p:nvPr>
            <p:ph type="ctrTitle"/>
          </p:nvPr>
        </p:nvSpPr>
        <p:spPr>
          <a:xfrm>
            <a:off x="1876424" y="1122363"/>
            <a:ext cx="8791575" cy="2387600"/>
          </a:xfrm>
        </p:spPr>
        <p:txBody>
          <a:bodyPr rtlCol="0" anchor="b">
            <a:normAutofit/>
          </a:bodyPr>
          <a:lstStyle>
            <a:lvl1pPr algn="l">
              <a:defRPr sz="4800"/>
            </a:lvl1pPr>
          </a:lstStyle>
          <a:p>
            <a:pPr rtl="0"/>
            <a:r>
              <a:rPr lang="pl-PL" noProof="0"/>
              <a:t>Kliknij, aby edytować styl</a:t>
            </a:r>
          </a:p>
        </p:txBody>
      </p:sp>
      <p:sp>
        <p:nvSpPr>
          <p:cNvPr id="3" name="Podtytuł 2"/>
          <p:cNvSpPr>
            <a:spLocks noGrp="1"/>
          </p:cNvSpPr>
          <p:nvPr>
            <p:ph type="subTitle" idx="1"/>
          </p:nvPr>
        </p:nvSpPr>
        <p:spPr>
          <a:xfrm>
            <a:off x="1876424" y="3602038"/>
            <a:ext cx="8791575" cy="1655762"/>
          </a:xfrm>
        </p:spPr>
        <p:txBody>
          <a:bodyPr rtlCol="0">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l-PL" noProof="0"/>
              <a:t>Kliknij, aby edytować styl wzorca podtytułu</a:t>
            </a:r>
          </a:p>
        </p:txBody>
      </p:sp>
      <p:sp>
        <p:nvSpPr>
          <p:cNvPr id="4" name="Data — symbol zastępczy 3"/>
          <p:cNvSpPr>
            <a:spLocks noGrp="1"/>
          </p:cNvSpPr>
          <p:nvPr>
            <p:ph type="dt" sz="half" idx="10"/>
          </p:nvPr>
        </p:nvSpPr>
        <p:spPr>
          <a:xfrm>
            <a:off x="7077511" y="5410201"/>
            <a:ext cx="2743200" cy="365125"/>
          </a:xfrm>
        </p:spPr>
        <p:txBody>
          <a:bodyPr rtlCol="0"/>
          <a:lstStyle/>
          <a:p>
            <a:pPr rtl="0"/>
            <a:fld id="{A842A429-7D27-44EA-962C-1CFD4F55BAA5}" type="datetime1">
              <a:rPr lang="pl-PL" noProof="0" smtClean="0"/>
              <a:pPr rtl="0"/>
              <a:t>22.02.2024</a:t>
            </a:fld>
            <a:endParaRPr lang="pl-PL" noProof="0"/>
          </a:p>
        </p:txBody>
      </p:sp>
      <p:sp>
        <p:nvSpPr>
          <p:cNvPr id="5" name="Stopka — symbol zastępczy 4"/>
          <p:cNvSpPr>
            <a:spLocks noGrp="1"/>
          </p:cNvSpPr>
          <p:nvPr>
            <p:ph type="ftr" sz="quarter" idx="11"/>
          </p:nvPr>
        </p:nvSpPr>
        <p:spPr>
          <a:xfrm>
            <a:off x="1876424" y="5410201"/>
            <a:ext cx="5124886" cy="365125"/>
          </a:xfrm>
        </p:spPr>
        <p:txBody>
          <a:bodyPr rtlCol="0"/>
          <a:lstStyle/>
          <a:p>
            <a:pPr rtl="0"/>
            <a:endParaRPr lang="pl-PL" noProof="0"/>
          </a:p>
        </p:txBody>
      </p:sp>
      <p:sp>
        <p:nvSpPr>
          <p:cNvPr id="6" name="Numer slajdu — symbol zastępczy 5"/>
          <p:cNvSpPr>
            <a:spLocks noGrp="1"/>
          </p:cNvSpPr>
          <p:nvPr>
            <p:ph type="sldNum" sz="quarter" idx="12"/>
          </p:nvPr>
        </p:nvSpPr>
        <p:spPr>
          <a:xfrm>
            <a:off x="9896911" y="5410199"/>
            <a:ext cx="771089" cy="365125"/>
          </a:xfrm>
        </p:spPr>
        <p:txBody>
          <a:bodyPr rtlCol="0"/>
          <a:lstStyle/>
          <a:p>
            <a:pPr rtl="0"/>
            <a:fld id="{6D22F896-40B5-4ADD-8801-0D06FADFA095}" type="slidenum">
              <a:rPr lang="pl-PL" noProof="0" smtClean="0"/>
              <a:pPr rtl="0"/>
              <a:t>‹#›</a:t>
            </a:fld>
            <a:endParaRPr lang="pl-PL"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zny 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141410" y="4304664"/>
            <a:ext cx="9912355" cy="819355"/>
          </a:xfrm>
        </p:spPr>
        <p:txBody>
          <a:bodyPr rtlCol="0" anchor="b">
            <a:normAutofit/>
          </a:bodyPr>
          <a:lstStyle>
            <a:lvl1pPr>
              <a:defRPr sz="3200"/>
            </a:lvl1pPr>
          </a:lstStyle>
          <a:p>
            <a:pPr rtl="0"/>
            <a:r>
              <a:rPr lang="pl-PL" noProof="0"/>
              <a:t>Kliknij, aby edytować styl</a:t>
            </a:r>
          </a:p>
        </p:txBody>
      </p:sp>
      <p:sp>
        <p:nvSpPr>
          <p:cNvPr id="3" name="Obraz — symbol zastępczy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rtl="0">
              <a:buNone/>
            </a:pPr>
            <a:r>
              <a:rPr lang="pl-PL" noProof="0"/>
              <a:t>Kliknij ikonę, aby dodać obraz</a:t>
            </a:r>
          </a:p>
        </p:txBody>
      </p:sp>
      <p:sp>
        <p:nvSpPr>
          <p:cNvPr id="4" name="Tekst — symbol zastępczy 3"/>
          <p:cNvSpPr>
            <a:spLocks noGrp="1"/>
          </p:cNvSpPr>
          <p:nvPr>
            <p:ph type="body" sz="half" idx="2"/>
          </p:nvPr>
        </p:nvSpPr>
        <p:spPr>
          <a:xfrm>
            <a:off x="1141364" y="5124020"/>
            <a:ext cx="9910859" cy="682472"/>
          </a:xfrm>
        </p:spPr>
        <p:txBody>
          <a:bodyPr rtlCol="0">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l-PL" noProof="0" dirty="0"/>
              <a:t>Kliknij, aby edytować style wzorca tekstu</a:t>
            </a:r>
          </a:p>
        </p:txBody>
      </p:sp>
      <p:sp>
        <p:nvSpPr>
          <p:cNvPr id="5" name="Data — symbol zastępczy 4"/>
          <p:cNvSpPr>
            <a:spLocks noGrp="1"/>
          </p:cNvSpPr>
          <p:nvPr>
            <p:ph type="dt" sz="half" idx="10"/>
          </p:nvPr>
        </p:nvSpPr>
        <p:spPr/>
        <p:txBody>
          <a:bodyPr rtlCol="0"/>
          <a:lstStyle/>
          <a:p>
            <a:pPr rtl="0"/>
            <a:fld id="{8841C330-C072-4FF1-B944-817EAD15333C}" type="datetime1">
              <a:rPr lang="pl-PL" noProof="0" smtClean="0"/>
              <a:pPr rtl="0"/>
              <a:t>22.02.2024</a:t>
            </a:fld>
            <a:endParaRPr lang="pl-PL" noProof="0"/>
          </a:p>
        </p:txBody>
      </p:sp>
      <p:sp>
        <p:nvSpPr>
          <p:cNvPr id="6" name="Stopka — symbol zastępczy 5"/>
          <p:cNvSpPr>
            <a:spLocks noGrp="1"/>
          </p:cNvSpPr>
          <p:nvPr>
            <p:ph type="ftr" sz="quarter" idx="11"/>
          </p:nvPr>
        </p:nvSpPr>
        <p:spPr/>
        <p:txBody>
          <a:bodyPr rtlCol="0"/>
          <a:lstStyle/>
          <a:p>
            <a:pPr rtl="0"/>
            <a:endParaRPr lang="pl-PL" noProof="0"/>
          </a:p>
        </p:txBody>
      </p:sp>
      <p:sp>
        <p:nvSpPr>
          <p:cNvPr id="7" name="Numer slajdu — symbol zastępczy 6"/>
          <p:cNvSpPr>
            <a:spLocks noGrp="1"/>
          </p:cNvSpPr>
          <p:nvPr>
            <p:ph type="sldNum" sz="quarter" idx="12"/>
          </p:nvPr>
        </p:nvSpPr>
        <p:spPr/>
        <p:txBody>
          <a:bodyPr rtlCol="0"/>
          <a:lstStyle/>
          <a:p>
            <a:pPr rtl="0"/>
            <a:fld id="{6D22F896-40B5-4ADD-8801-0D06FADFA095}" type="slidenum">
              <a:rPr lang="pl-PL" noProof="0" smtClean="0"/>
              <a:pPr rtl="0"/>
              <a:t>‹#›</a:t>
            </a:fld>
            <a:endParaRPr lang="pl-PL"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ytuł 1"/>
          <p:cNvSpPr>
            <a:spLocks noGrp="1"/>
          </p:cNvSpPr>
          <p:nvPr>
            <p:ph type="title"/>
          </p:nvPr>
        </p:nvSpPr>
        <p:spPr>
          <a:xfrm>
            <a:off x="1141456" y="609600"/>
            <a:ext cx="9905955" cy="3429000"/>
          </a:xfrm>
        </p:spPr>
        <p:txBody>
          <a:bodyPr rtlCol="0" anchor="ctr">
            <a:normAutofit/>
          </a:bodyPr>
          <a:lstStyle>
            <a:lvl1pPr>
              <a:defRPr sz="3600"/>
            </a:lvl1pPr>
          </a:lstStyle>
          <a:p>
            <a:pPr rtl="0"/>
            <a:r>
              <a:rPr lang="pl-PL" noProof="0"/>
              <a:t>Kliknij, aby edytować styl</a:t>
            </a:r>
          </a:p>
        </p:txBody>
      </p:sp>
      <p:sp>
        <p:nvSpPr>
          <p:cNvPr id="4" name="Tekst — symbol zastępczy 3"/>
          <p:cNvSpPr>
            <a:spLocks noGrp="1"/>
          </p:cNvSpPr>
          <p:nvPr>
            <p:ph type="body" sz="half" idx="2"/>
          </p:nvPr>
        </p:nvSpPr>
        <p:spPr>
          <a:xfrm>
            <a:off x="1141410" y="4419599"/>
            <a:ext cx="9904459" cy="1371599"/>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l-PL" noProof="0" dirty="0"/>
              <a:t>Kliknij, aby edytować style wzorca tekstu</a:t>
            </a:r>
          </a:p>
        </p:txBody>
      </p:sp>
      <p:sp>
        <p:nvSpPr>
          <p:cNvPr id="5" name="Data — symbol zastępczy 4"/>
          <p:cNvSpPr>
            <a:spLocks noGrp="1"/>
          </p:cNvSpPr>
          <p:nvPr>
            <p:ph type="dt" sz="half" idx="10"/>
          </p:nvPr>
        </p:nvSpPr>
        <p:spPr/>
        <p:txBody>
          <a:bodyPr rtlCol="0"/>
          <a:lstStyle/>
          <a:p>
            <a:pPr rtl="0"/>
            <a:fld id="{673F0DBA-86F9-4053-8C99-77D50B73737C}" type="datetime1">
              <a:rPr lang="pl-PL" noProof="0" smtClean="0"/>
              <a:pPr rtl="0"/>
              <a:t>22.02.2024</a:t>
            </a:fld>
            <a:endParaRPr lang="pl-PL" noProof="0"/>
          </a:p>
        </p:txBody>
      </p:sp>
      <p:sp>
        <p:nvSpPr>
          <p:cNvPr id="6" name="Stopka — symbol zastępczy 5"/>
          <p:cNvSpPr>
            <a:spLocks noGrp="1"/>
          </p:cNvSpPr>
          <p:nvPr>
            <p:ph type="ftr" sz="quarter" idx="11"/>
          </p:nvPr>
        </p:nvSpPr>
        <p:spPr/>
        <p:txBody>
          <a:bodyPr rtlCol="0"/>
          <a:lstStyle/>
          <a:p>
            <a:pPr rtl="0"/>
            <a:endParaRPr lang="pl-PL" noProof="0"/>
          </a:p>
        </p:txBody>
      </p:sp>
      <p:sp>
        <p:nvSpPr>
          <p:cNvPr id="7" name="Numer slajdu — symbol zastępczy 6"/>
          <p:cNvSpPr>
            <a:spLocks noGrp="1"/>
          </p:cNvSpPr>
          <p:nvPr>
            <p:ph type="sldNum" sz="quarter" idx="12"/>
          </p:nvPr>
        </p:nvSpPr>
        <p:spPr/>
        <p:txBody>
          <a:bodyPr rtlCol="0"/>
          <a:lstStyle/>
          <a:p>
            <a:pPr rtl="0"/>
            <a:fld id="{6D22F896-40B5-4ADD-8801-0D06FADFA095}" type="slidenum">
              <a:rPr lang="pl-PL" noProof="0" smtClean="0"/>
              <a:pPr rtl="0"/>
              <a:t>‹#›</a:t>
            </a:fld>
            <a:endParaRPr lang="pl-PL"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ytat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446212" y="609599"/>
            <a:ext cx="9302752" cy="2748429"/>
          </a:xfrm>
        </p:spPr>
        <p:txBody>
          <a:bodyPr rtlCol="0" anchor="ctr">
            <a:normAutofit/>
          </a:bodyPr>
          <a:lstStyle>
            <a:lvl1pPr>
              <a:defRPr sz="3600"/>
            </a:lvl1pPr>
          </a:lstStyle>
          <a:p>
            <a:pPr rtl="0"/>
            <a:r>
              <a:rPr lang="pl-PL" noProof="0"/>
              <a:t>Kliknij, aby edytować styl</a:t>
            </a:r>
          </a:p>
        </p:txBody>
      </p:sp>
      <p:sp>
        <p:nvSpPr>
          <p:cNvPr id="12" name="Tekst — symbol zastępczy 3"/>
          <p:cNvSpPr>
            <a:spLocks noGrp="1"/>
          </p:cNvSpPr>
          <p:nvPr>
            <p:ph type="body" sz="half" idx="13"/>
          </p:nvPr>
        </p:nvSpPr>
        <p:spPr>
          <a:xfrm>
            <a:off x="1720644" y="3365557"/>
            <a:ext cx="8752299" cy="54896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l-PL" noProof="0" dirty="0"/>
              <a:t>Kliknij, aby edytować style wzorca tekstu</a:t>
            </a:r>
          </a:p>
        </p:txBody>
      </p:sp>
      <p:sp>
        <p:nvSpPr>
          <p:cNvPr id="4" name="Tekst — symbol zastępczy 3"/>
          <p:cNvSpPr>
            <a:spLocks noGrp="1"/>
          </p:cNvSpPr>
          <p:nvPr>
            <p:ph type="body" sz="half" idx="2"/>
          </p:nvPr>
        </p:nvSpPr>
        <p:spPr>
          <a:xfrm>
            <a:off x="1141411" y="4309919"/>
            <a:ext cx="9906002" cy="1489496"/>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l-PL" noProof="0" dirty="0"/>
              <a:t>Kliknij, aby edytować style wzorca tekstu</a:t>
            </a:r>
          </a:p>
        </p:txBody>
      </p:sp>
      <p:sp>
        <p:nvSpPr>
          <p:cNvPr id="5" name="Data — symbol zastępczy 4"/>
          <p:cNvSpPr>
            <a:spLocks noGrp="1"/>
          </p:cNvSpPr>
          <p:nvPr>
            <p:ph type="dt" sz="half" idx="10"/>
          </p:nvPr>
        </p:nvSpPr>
        <p:spPr/>
        <p:txBody>
          <a:bodyPr rtlCol="0"/>
          <a:lstStyle/>
          <a:p>
            <a:pPr rtl="0"/>
            <a:fld id="{BF02E3A4-D78C-418F-94A0-7ABECBCA942A}" type="datetime1">
              <a:rPr lang="pl-PL" noProof="0" smtClean="0"/>
              <a:pPr rtl="0"/>
              <a:t>22.02.2024</a:t>
            </a:fld>
            <a:endParaRPr lang="pl-PL" noProof="0"/>
          </a:p>
        </p:txBody>
      </p:sp>
      <p:sp>
        <p:nvSpPr>
          <p:cNvPr id="6" name="Stopka — symbol zastępczy 5"/>
          <p:cNvSpPr>
            <a:spLocks noGrp="1"/>
          </p:cNvSpPr>
          <p:nvPr>
            <p:ph type="ftr" sz="quarter" idx="11"/>
          </p:nvPr>
        </p:nvSpPr>
        <p:spPr/>
        <p:txBody>
          <a:bodyPr rtlCol="0"/>
          <a:lstStyle/>
          <a:p>
            <a:pPr rtl="0"/>
            <a:endParaRPr lang="pl-PL" noProof="0"/>
          </a:p>
        </p:txBody>
      </p:sp>
      <p:sp>
        <p:nvSpPr>
          <p:cNvPr id="7" name="Numer slajdu — symbol zastępczy 6"/>
          <p:cNvSpPr>
            <a:spLocks noGrp="1"/>
          </p:cNvSpPr>
          <p:nvPr>
            <p:ph type="sldNum" sz="quarter" idx="12"/>
          </p:nvPr>
        </p:nvSpPr>
        <p:spPr/>
        <p:txBody>
          <a:bodyPr rtlCol="0"/>
          <a:lstStyle/>
          <a:p>
            <a:pPr rtl="0"/>
            <a:fld id="{6D22F896-40B5-4ADD-8801-0D06FADFA095}" type="slidenum">
              <a:rPr lang="pl-PL" noProof="0" smtClean="0"/>
              <a:pPr rtl="0"/>
              <a:t>‹#›</a:t>
            </a:fld>
            <a:endParaRPr lang="pl-PL" noProof="0"/>
          </a:p>
        </p:txBody>
      </p:sp>
      <p:sp>
        <p:nvSpPr>
          <p:cNvPr id="60" name="Pole tekstowe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pl-PL" sz="8000" noProof="0">
                <a:solidFill>
                  <a:schemeClr val="tx1"/>
                </a:solidFill>
                <a:effectLst/>
              </a:rPr>
              <a:t>“</a:t>
            </a:r>
          </a:p>
        </p:txBody>
      </p:sp>
      <p:sp>
        <p:nvSpPr>
          <p:cNvPr id="61" name="Pole tekstowe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pl-PL" sz="8000" noProof="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ytuł 1"/>
          <p:cNvSpPr>
            <a:spLocks noGrp="1"/>
          </p:cNvSpPr>
          <p:nvPr>
            <p:ph type="title"/>
          </p:nvPr>
        </p:nvSpPr>
        <p:spPr>
          <a:xfrm>
            <a:off x="1141410" y="2134041"/>
            <a:ext cx="9906001" cy="2511835"/>
          </a:xfrm>
        </p:spPr>
        <p:txBody>
          <a:bodyPr rtlCol="0" anchor="b">
            <a:normAutofit/>
          </a:bodyPr>
          <a:lstStyle>
            <a:lvl1pPr>
              <a:defRPr sz="3600"/>
            </a:lvl1pPr>
          </a:lstStyle>
          <a:p>
            <a:pPr rtl="0"/>
            <a:r>
              <a:rPr lang="pl-PL" noProof="0"/>
              <a:t>Kliknij, aby edytować styl</a:t>
            </a:r>
          </a:p>
        </p:txBody>
      </p:sp>
      <p:sp>
        <p:nvSpPr>
          <p:cNvPr id="4" name="Tekst — symbol zastępczy 3"/>
          <p:cNvSpPr>
            <a:spLocks noGrp="1"/>
          </p:cNvSpPr>
          <p:nvPr>
            <p:ph type="body" sz="half" idx="2"/>
          </p:nvPr>
        </p:nvSpPr>
        <p:spPr>
          <a:xfrm>
            <a:off x="1141364" y="4657655"/>
            <a:ext cx="9904505" cy="1140644"/>
          </a:xfrm>
        </p:spPr>
        <p:txBody>
          <a:bodyPr rtlCol="0"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l-PL" noProof="0" dirty="0"/>
              <a:t>Kliknij, aby edytować style wzorca tekstu</a:t>
            </a:r>
          </a:p>
        </p:txBody>
      </p:sp>
      <p:sp>
        <p:nvSpPr>
          <p:cNvPr id="5" name="Data — symbol zastępczy 4"/>
          <p:cNvSpPr>
            <a:spLocks noGrp="1"/>
          </p:cNvSpPr>
          <p:nvPr>
            <p:ph type="dt" sz="half" idx="10"/>
          </p:nvPr>
        </p:nvSpPr>
        <p:spPr/>
        <p:txBody>
          <a:bodyPr rtlCol="0"/>
          <a:lstStyle/>
          <a:p>
            <a:pPr rtl="0"/>
            <a:fld id="{AD84538E-73DD-4236-BD0E-0B8D8596360D}" type="datetime1">
              <a:rPr lang="pl-PL" noProof="0" smtClean="0"/>
              <a:pPr rtl="0"/>
              <a:t>22.02.2024</a:t>
            </a:fld>
            <a:endParaRPr lang="pl-PL" noProof="0"/>
          </a:p>
        </p:txBody>
      </p:sp>
      <p:sp>
        <p:nvSpPr>
          <p:cNvPr id="6" name="Stopka — symbol zastępczy 5"/>
          <p:cNvSpPr>
            <a:spLocks noGrp="1"/>
          </p:cNvSpPr>
          <p:nvPr>
            <p:ph type="ftr" sz="quarter" idx="11"/>
          </p:nvPr>
        </p:nvSpPr>
        <p:spPr/>
        <p:txBody>
          <a:bodyPr rtlCol="0"/>
          <a:lstStyle/>
          <a:p>
            <a:pPr rtl="0"/>
            <a:endParaRPr lang="pl-PL" noProof="0"/>
          </a:p>
        </p:txBody>
      </p:sp>
      <p:sp>
        <p:nvSpPr>
          <p:cNvPr id="7" name="Numer slajdu — symbol zastępczy 6"/>
          <p:cNvSpPr>
            <a:spLocks noGrp="1"/>
          </p:cNvSpPr>
          <p:nvPr>
            <p:ph type="sldNum" sz="quarter" idx="12"/>
          </p:nvPr>
        </p:nvSpPr>
        <p:spPr/>
        <p:txBody>
          <a:bodyPr rtlCol="0"/>
          <a:lstStyle/>
          <a:p>
            <a:pPr rtl="0"/>
            <a:fld id="{6D22F896-40B5-4ADD-8801-0D06FADFA095}" type="slidenum">
              <a:rPr lang="pl-PL" noProof="0" smtClean="0"/>
              <a:pPr rtl="0"/>
              <a:t>‹#›</a:t>
            </a:fld>
            <a:endParaRPr lang="pl-PL"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umna">
    <p:spTree>
      <p:nvGrpSpPr>
        <p:cNvPr id="1" name=""/>
        <p:cNvGrpSpPr/>
        <p:nvPr/>
      </p:nvGrpSpPr>
      <p:grpSpPr>
        <a:xfrm>
          <a:off x="0" y="0"/>
          <a:ext cx="0" cy="0"/>
          <a:chOff x="0" y="0"/>
          <a:chExt cx="0" cy="0"/>
        </a:xfrm>
      </p:grpSpPr>
      <p:sp>
        <p:nvSpPr>
          <p:cNvPr id="15" name="Tytuł 1"/>
          <p:cNvSpPr>
            <a:spLocks noGrp="1"/>
          </p:cNvSpPr>
          <p:nvPr>
            <p:ph type="title"/>
          </p:nvPr>
        </p:nvSpPr>
        <p:spPr>
          <a:xfrm>
            <a:off x="1141413" y="609600"/>
            <a:ext cx="9905998" cy="1905000"/>
          </a:xfrm>
        </p:spPr>
        <p:txBody>
          <a:bodyPr rtlCol="0"/>
          <a:lstStyle/>
          <a:p>
            <a:pPr rtl="0"/>
            <a:r>
              <a:rPr lang="pl-PL" noProof="0"/>
              <a:t>Kliknij, aby edytować styl</a:t>
            </a:r>
          </a:p>
        </p:txBody>
      </p:sp>
      <p:sp>
        <p:nvSpPr>
          <p:cNvPr id="7" name="Tekst — symbol zastępczy 2"/>
          <p:cNvSpPr>
            <a:spLocks noGrp="1"/>
          </p:cNvSpPr>
          <p:nvPr>
            <p:ph type="body" idx="1"/>
          </p:nvPr>
        </p:nvSpPr>
        <p:spPr>
          <a:xfrm>
            <a:off x="1141410" y="2674463"/>
            <a:ext cx="3196899"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dirty="0"/>
              <a:t>Kliknij, aby edytować style wzorca tekstu</a:t>
            </a:r>
          </a:p>
        </p:txBody>
      </p:sp>
      <p:sp>
        <p:nvSpPr>
          <p:cNvPr id="8" name="Tekst — symbol zastępczy 3"/>
          <p:cNvSpPr>
            <a:spLocks noGrp="1"/>
          </p:cNvSpPr>
          <p:nvPr>
            <p:ph type="body" sz="half" idx="15"/>
          </p:nvPr>
        </p:nvSpPr>
        <p:spPr>
          <a:xfrm>
            <a:off x="1127918" y="3360263"/>
            <a:ext cx="3208735"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l-PL" noProof="0" dirty="0"/>
              <a:t>Kliknij, aby edytować style wzorca tekstu</a:t>
            </a:r>
          </a:p>
        </p:txBody>
      </p:sp>
      <p:sp>
        <p:nvSpPr>
          <p:cNvPr id="9" name="Tekst — symbol zastępczy 4"/>
          <p:cNvSpPr>
            <a:spLocks noGrp="1"/>
          </p:cNvSpPr>
          <p:nvPr>
            <p:ph type="body" sz="quarter" idx="3"/>
          </p:nvPr>
        </p:nvSpPr>
        <p:spPr>
          <a:xfrm>
            <a:off x="4514766" y="2677635"/>
            <a:ext cx="3184385"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dirty="0"/>
              <a:t>Kliknij, aby edytować style wzorca tekstu</a:t>
            </a:r>
          </a:p>
        </p:txBody>
      </p:sp>
      <p:sp>
        <p:nvSpPr>
          <p:cNvPr id="10" name="Tekst — symbol zastępczy 3"/>
          <p:cNvSpPr>
            <a:spLocks noGrp="1"/>
          </p:cNvSpPr>
          <p:nvPr>
            <p:ph type="body" sz="half" idx="16"/>
          </p:nvPr>
        </p:nvSpPr>
        <p:spPr>
          <a:xfrm>
            <a:off x="4504213" y="3363435"/>
            <a:ext cx="3195830"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l-PL" noProof="0" dirty="0"/>
              <a:t>Kliknij, aby edytować style wzorca tekstu</a:t>
            </a:r>
          </a:p>
        </p:txBody>
      </p:sp>
      <p:sp>
        <p:nvSpPr>
          <p:cNvPr id="11" name="Tekst — symbol zastępczy 4"/>
          <p:cNvSpPr>
            <a:spLocks noGrp="1"/>
          </p:cNvSpPr>
          <p:nvPr>
            <p:ph type="body" sz="quarter" idx="13"/>
          </p:nvPr>
        </p:nvSpPr>
        <p:spPr>
          <a:xfrm>
            <a:off x="7852442" y="2674463"/>
            <a:ext cx="3194968"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dirty="0"/>
              <a:t>Kliknij, aby edytować style wzorca tekstu</a:t>
            </a:r>
          </a:p>
        </p:txBody>
      </p:sp>
      <p:sp>
        <p:nvSpPr>
          <p:cNvPr id="12" name="Tekst — symbol zastępczy 3"/>
          <p:cNvSpPr>
            <a:spLocks noGrp="1"/>
          </p:cNvSpPr>
          <p:nvPr>
            <p:ph type="body" sz="half" idx="17"/>
          </p:nvPr>
        </p:nvSpPr>
        <p:spPr>
          <a:xfrm>
            <a:off x="7852442" y="3360263"/>
            <a:ext cx="3194968"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l-PL" noProof="0" dirty="0"/>
              <a:t>Kliknij, aby edytować style wzorca tekstu</a:t>
            </a:r>
          </a:p>
        </p:txBody>
      </p:sp>
      <p:sp>
        <p:nvSpPr>
          <p:cNvPr id="3" name="Data — symbol zastępczy 2"/>
          <p:cNvSpPr>
            <a:spLocks noGrp="1"/>
          </p:cNvSpPr>
          <p:nvPr>
            <p:ph type="dt" sz="half" idx="10"/>
          </p:nvPr>
        </p:nvSpPr>
        <p:spPr/>
        <p:txBody>
          <a:bodyPr rtlCol="0"/>
          <a:lstStyle/>
          <a:p>
            <a:pPr rtl="0"/>
            <a:fld id="{8C3D3D04-610A-429C-B604-CB86879C7F9D}" type="datetime1">
              <a:rPr lang="pl-PL" noProof="0" smtClean="0"/>
              <a:pPr rtl="0"/>
              <a:t>22.02.2024</a:t>
            </a:fld>
            <a:endParaRPr lang="pl-PL" noProof="0"/>
          </a:p>
        </p:txBody>
      </p:sp>
      <p:sp>
        <p:nvSpPr>
          <p:cNvPr id="4" name="Stopka — symbol zastępczy 3"/>
          <p:cNvSpPr>
            <a:spLocks noGrp="1"/>
          </p:cNvSpPr>
          <p:nvPr>
            <p:ph type="ftr" sz="quarter" idx="11"/>
          </p:nvPr>
        </p:nvSpPr>
        <p:spPr/>
        <p:txBody>
          <a:bodyPr rtlCol="0"/>
          <a:lstStyle/>
          <a:p>
            <a:pPr rtl="0"/>
            <a:endParaRPr lang="pl-PL" noProof="0"/>
          </a:p>
        </p:txBody>
      </p:sp>
      <p:sp>
        <p:nvSpPr>
          <p:cNvPr id="5" name="Numer slajdu — symbol zastępczy 4"/>
          <p:cNvSpPr>
            <a:spLocks noGrp="1"/>
          </p:cNvSpPr>
          <p:nvPr>
            <p:ph type="sldNum" sz="quarter" idx="12"/>
          </p:nvPr>
        </p:nvSpPr>
        <p:spPr/>
        <p:txBody>
          <a:bodyPr rtlCol="0"/>
          <a:lstStyle/>
          <a:p>
            <a:pPr rtl="0"/>
            <a:fld id="{6D22F896-40B5-4ADD-8801-0D06FADFA095}" type="slidenum">
              <a:rPr lang="pl-PL" noProof="0" smtClean="0"/>
              <a:pPr rtl="0"/>
              <a:t>‹#›</a:t>
            </a:fld>
            <a:endParaRPr lang="pl-PL"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umna z obrazem">
    <p:spTree>
      <p:nvGrpSpPr>
        <p:cNvPr id="1" name=""/>
        <p:cNvGrpSpPr/>
        <p:nvPr/>
      </p:nvGrpSpPr>
      <p:grpSpPr>
        <a:xfrm>
          <a:off x="0" y="0"/>
          <a:ext cx="0" cy="0"/>
          <a:chOff x="0" y="0"/>
          <a:chExt cx="0" cy="0"/>
        </a:xfrm>
      </p:grpSpPr>
      <p:sp>
        <p:nvSpPr>
          <p:cNvPr id="30" name="Tytuł 1"/>
          <p:cNvSpPr>
            <a:spLocks noGrp="1"/>
          </p:cNvSpPr>
          <p:nvPr>
            <p:ph type="title"/>
          </p:nvPr>
        </p:nvSpPr>
        <p:spPr>
          <a:xfrm>
            <a:off x="1141411" y="609600"/>
            <a:ext cx="9905999" cy="1905000"/>
          </a:xfrm>
        </p:spPr>
        <p:txBody>
          <a:bodyPr rtlCol="0"/>
          <a:lstStyle/>
          <a:p>
            <a:pPr rtl="0"/>
            <a:r>
              <a:rPr lang="pl-PL" noProof="0"/>
              <a:t>Kliknij, aby edytować styl</a:t>
            </a:r>
          </a:p>
        </p:txBody>
      </p:sp>
      <p:sp>
        <p:nvSpPr>
          <p:cNvPr id="19" name="Tekst — symbol zastępczy 2"/>
          <p:cNvSpPr>
            <a:spLocks noGrp="1"/>
          </p:cNvSpPr>
          <p:nvPr>
            <p:ph type="body" idx="1"/>
          </p:nvPr>
        </p:nvSpPr>
        <p:spPr>
          <a:xfrm>
            <a:off x="1141413" y="4404596"/>
            <a:ext cx="319524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dirty="0"/>
              <a:t>Kliknij, aby edytować style wzorca tekstu</a:t>
            </a:r>
          </a:p>
        </p:txBody>
      </p:sp>
      <p:sp>
        <p:nvSpPr>
          <p:cNvPr id="20" name="Obraz — symbol zastępczy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pl-PL" noProof="0"/>
              <a:t>Kliknij ikonę, aby dodać obraz</a:t>
            </a:r>
          </a:p>
        </p:txBody>
      </p:sp>
      <p:sp>
        <p:nvSpPr>
          <p:cNvPr id="21" name="Tekst — symbol zastępczy 3"/>
          <p:cNvSpPr>
            <a:spLocks noGrp="1"/>
          </p:cNvSpPr>
          <p:nvPr>
            <p:ph type="body" sz="half" idx="18"/>
          </p:nvPr>
        </p:nvSpPr>
        <p:spPr>
          <a:xfrm>
            <a:off x="1141413" y="4980858"/>
            <a:ext cx="3195240" cy="81784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l-PL" noProof="0" dirty="0"/>
              <a:t>Kliknij, aby edytować style wzorca tekstu</a:t>
            </a:r>
          </a:p>
        </p:txBody>
      </p:sp>
      <p:sp>
        <p:nvSpPr>
          <p:cNvPr id="22" name="Tekst — symbol zastępczy 4"/>
          <p:cNvSpPr>
            <a:spLocks noGrp="1"/>
          </p:cNvSpPr>
          <p:nvPr>
            <p:ph type="body" sz="quarter" idx="3"/>
          </p:nvPr>
        </p:nvSpPr>
        <p:spPr>
          <a:xfrm>
            <a:off x="4489053" y="4404596"/>
            <a:ext cx="320040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dirty="0"/>
              <a:t>Kliknij, aby edytować style wzorca tekstu</a:t>
            </a:r>
          </a:p>
        </p:txBody>
      </p:sp>
      <p:sp>
        <p:nvSpPr>
          <p:cNvPr id="23" name="Obraz — symbol zastępczy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pl-PL" noProof="0"/>
              <a:t>Kliknij ikonę, aby dodać obraz</a:t>
            </a:r>
          </a:p>
        </p:txBody>
      </p:sp>
      <p:sp>
        <p:nvSpPr>
          <p:cNvPr id="24" name="Tekst — symbol zastępczy 3"/>
          <p:cNvSpPr>
            <a:spLocks noGrp="1"/>
          </p:cNvSpPr>
          <p:nvPr>
            <p:ph type="body" sz="half" idx="19"/>
          </p:nvPr>
        </p:nvSpPr>
        <p:spPr>
          <a:xfrm>
            <a:off x="4487593" y="4980857"/>
            <a:ext cx="3200400" cy="81034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l-PL" noProof="0" dirty="0"/>
              <a:t>Kliknij, aby edytować style wzorca tekstu</a:t>
            </a:r>
          </a:p>
        </p:txBody>
      </p:sp>
      <p:sp>
        <p:nvSpPr>
          <p:cNvPr id="25" name="Tekst — symbol zastępczy 4"/>
          <p:cNvSpPr>
            <a:spLocks noGrp="1"/>
          </p:cNvSpPr>
          <p:nvPr>
            <p:ph type="body" sz="quarter" idx="13"/>
          </p:nvPr>
        </p:nvSpPr>
        <p:spPr>
          <a:xfrm>
            <a:off x="7852567" y="4404595"/>
            <a:ext cx="3190741"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dirty="0"/>
              <a:t>Kliknij, aby edytować style wzorca tekstu</a:t>
            </a:r>
          </a:p>
        </p:txBody>
      </p:sp>
      <p:sp>
        <p:nvSpPr>
          <p:cNvPr id="26" name="Obraz — symbol zastępczy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pl-PL" noProof="0"/>
              <a:t>Kliknij ikonę, aby dodać obraz</a:t>
            </a:r>
          </a:p>
        </p:txBody>
      </p:sp>
      <p:sp>
        <p:nvSpPr>
          <p:cNvPr id="27" name="Tekst — symbol zastępczy 3"/>
          <p:cNvSpPr>
            <a:spLocks noGrp="1"/>
          </p:cNvSpPr>
          <p:nvPr>
            <p:ph type="body" sz="half" idx="20"/>
          </p:nvPr>
        </p:nvSpPr>
        <p:spPr>
          <a:xfrm>
            <a:off x="7852442" y="4980854"/>
            <a:ext cx="3194968" cy="810345"/>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l-PL" noProof="0" dirty="0"/>
              <a:t>Kliknij, aby edytować style wzorca tekstu</a:t>
            </a:r>
          </a:p>
        </p:txBody>
      </p:sp>
      <p:sp>
        <p:nvSpPr>
          <p:cNvPr id="3" name="Data — symbol zastępczy 2"/>
          <p:cNvSpPr>
            <a:spLocks noGrp="1"/>
          </p:cNvSpPr>
          <p:nvPr>
            <p:ph type="dt" sz="half" idx="10"/>
          </p:nvPr>
        </p:nvSpPr>
        <p:spPr/>
        <p:txBody>
          <a:bodyPr rtlCol="0"/>
          <a:lstStyle/>
          <a:p>
            <a:pPr rtl="0"/>
            <a:fld id="{8045F83B-64B4-4352-8ADC-D2FA774EADE5}" type="datetime1">
              <a:rPr lang="pl-PL" noProof="0" smtClean="0"/>
              <a:pPr rtl="0"/>
              <a:t>22.02.2024</a:t>
            </a:fld>
            <a:endParaRPr lang="pl-PL" noProof="0"/>
          </a:p>
        </p:txBody>
      </p:sp>
      <p:sp>
        <p:nvSpPr>
          <p:cNvPr id="4" name="Stopka — symbol zastępczy 3"/>
          <p:cNvSpPr>
            <a:spLocks noGrp="1"/>
          </p:cNvSpPr>
          <p:nvPr>
            <p:ph type="ftr" sz="quarter" idx="11"/>
          </p:nvPr>
        </p:nvSpPr>
        <p:spPr/>
        <p:txBody>
          <a:bodyPr rtlCol="0"/>
          <a:lstStyle/>
          <a:p>
            <a:pPr rtl="0"/>
            <a:endParaRPr lang="pl-PL" noProof="0"/>
          </a:p>
        </p:txBody>
      </p:sp>
      <p:sp>
        <p:nvSpPr>
          <p:cNvPr id="5" name="Numer slajdu — symbol zastępczy 4"/>
          <p:cNvSpPr>
            <a:spLocks noGrp="1"/>
          </p:cNvSpPr>
          <p:nvPr>
            <p:ph type="sldNum" sz="quarter" idx="12"/>
          </p:nvPr>
        </p:nvSpPr>
        <p:spPr/>
        <p:txBody>
          <a:bodyPr rtlCol="0"/>
          <a:lstStyle/>
          <a:p>
            <a:pPr rtl="0"/>
            <a:fld id="{6D22F896-40B5-4ADD-8801-0D06FADFA095}" type="slidenum">
              <a:rPr lang="pl-PL" noProof="0" smtClean="0"/>
              <a:pPr rtl="0"/>
              <a:t>‹#›</a:t>
            </a:fld>
            <a:endParaRPr lang="pl-PL"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noProof="0"/>
              <a:t>Kliknij, aby edytować styl</a:t>
            </a:r>
          </a:p>
        </p:txBody>
      </p:sp>
      <p:sp>
        <p:nvSpPr>
          <p:cNvPr id="3" name="Tekst pionowy — symbol zastępczy 2"/>
          <p:cNvSpPr>
            <a:spLocks noGrp="1"/>
          </p:cNvSpPr>
          <p:nvPr>
            <p:ph type="body" orient="vert" idx="1"/>
          </p:nvPr>
        </p:nvSpPr>
        <p:spPr/>
        <p:txBody>
          <a:bodyPr vert="eaVert" rtlCol="0" anchor="t"/>
          <a:lstStyle/>
          <a:p>
            <a:pPr lvl="0" rtl="0"/>
            <a:r>
              <a:rPr lang="pl-PL" noProof="0" dirty="0"/>
              <a:t>Kliknij, aby edytować style wzorca tekstu</a:t>
            </a:r>
          </a:p>
          <a:p>
            <a:pPr lvl="1" rtl="0"/>
            <a:r>
              <a:rPr lang="pl-PL" noProof="0" dirty="0"/>
              <a:t>Drugi poziom</a:t>
            </a:r>
          </a:p>
          <a:p>
            <a:pPr lvl="2" rtl="0"/>
            <a:r>
              <a:rPr lang="pl-PL" noProof="0" dirty="0"/>
              <a:t>Trzeci poziom</a:t>
            </a:r>
          </a:p>
          <a:p>
            <a:pPr lvl="3" rtl="0"/>
            <a:r>
              <a:rPr lang="pl-PL" noProof="0" dirty="0"/>
              <a:t>Czwarty poziom</a:t>
            </a:r>
          </a:p>
          <a:p>
            <a:pPr lvl="4" rtl="0"/>
            <a:r>
              <a:rPr lang="pl-PL" noProof="0" dirty="0"/>
              <a:t>Piąty poziom</a:t>
            </a:r>
          </a:p>
        </p:txBody>
      </p:sp>
      <p:sp>
        <p:nvSpPr>
          <p:cNvPr id="4" name="Data — symbol zastępczy 3"/>
          <p:cNvSpPr>
            <a:spLocks noGrp="1"/>
          </p:cNvSpPr>
          <p:nvPr>
            <p:ph type="dt" sz="half" idx="10"/>
          </p:nvPr>
        </p:nvSpPr>
        <p:spPr/>
        <p:txBody>
          <a:bodyPr rtlCol="0"/>
          <a:lstStyle/>
          <a:p>
            <a:pPr rtl="0"/>
            <a:fld id="{F6A4D10F-2A68-439F-B44C-29C5AE01391B}" type="datetime1">
              <a:rPr lang="pl-PL" noProof="0" smtClean="0"/>
              <a:pPr rtl="0"/>
              <a:t>22.02.2024</a:t>
            </a:fld>
            <a:endParaRPr lang="pl-PL" noProof="0"/>
          </a:p>
        </p:txBody>
      </p:sp>
      <p:sp>
        <p:nvSpPr>
          <p:cNvPr id="5" name="Stopka — symbol zastępczy 4"/>
          <p:cNvSpPr>
            <a:spLocks noGrp="1"/>
          </p:cNvSpPr>
          <p:nvPr>
            <p:ph type="ftr" sz="quarter" idx="11"/>
          </p:nvPr>
        </p:nvSpPr>
        <p:spPr/>
        <p:txBody>
          <a:bodyPr rtlCol="0"/>
          <a:lstStyle/>
          <a:p>
            <a:pPr rtl="0"/>
            <a:endParaRPr lang="pl-PL" noProof="0"/>
          </a:p>
        </p:txBody>
      </p:sp>
      <p:sp>
        <p:nvSpPr>
          <p:cNvPr id="6" name="Numer slajdu — symbol zastępczy 5"/>
          <p:cNvSpPr>
            <a:spLocks noGrp="1"/>
          </p:cNvSpPr>
          <p:nvPr>
            <p:ph type="sldNum" sz="quarter" idx="12"/>
          </p:nvPr>
        </p:nvSpPr>
        <p:spPr/>
        <p:txBody>
          <a:bodyPr rtlCol="0"/>
          <a:lstStyle/>
          <a:p>
            <a:pPr rtl="0"/>
            <a:fld id="{6D22F896-40B5-4ADD-8801-0D06FADFA095}" type="slidenum">
              <a:rPr lang="pl-PL" noProof="0" smtClean="0"/>
              <a:pPr rtl="0"/>
              <a:t>‹#›</a:t>
            </a:fld>
            <a:endParaRPr lang="pl-PL"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9042400" y="609599"/>
            <a:ext cx="2005011" cy="5181601"/>
          </a:xfrm>
        </p:spPr>
        <p:txBody>
          <a:bodyPr vert="eaVert" rtlCol="0"/>
          <a:lstStyle/>
          <a:p>
            <a:pPr rtl="0"/>
            <a:r>
              <a:rPr lang="pl-PL" noProof="0"/>
              <a:t>Kliknij, aby edytować styl</a:t>
            </a:r>
          </a:p>
        </p:txBody>
      </p:sp>
      <p:sp>
        <p:nvSpPr>
          <p:cNvPr id="3" name="Tekst pionowy — symbol zastępczy 2"/>
          <p:cNvSpPr>
            <a:spLocks noGrp="1"/>
          </p:cNvSpPr>
          <p:nvPr>
            <p:ph type="body" orient="vert" idx="1"/>
          </p:nvPr>
        </p:nvSpPr>
        <p:spPr>
          <a:xfrm>
            <a:off x="1141410" y="609599"/>
            <a:ext cx="7748590" cy="5181601"/>
          </a:xfrm>
        </p:spPr>
        <p:txBody>
          <a:bodyPr vert="eaVert" rtlCol="0"/>
          <a:lstStyle/>
          <a:p>
            <a:pPr lvl="0" rtl="0"/>
            <a:r>
              <a:rPr lang="pl-PL" noProof="0" dirty="0"/>
              <a:t>Kliknij, aby edytować style wzorca tekstu</a:t>
            </a:r>
          </a:p>
          <a:p>
            <a:pPr lvl="1" rtl="0"/>
            <a:r>
              <a:rPr lang="pl-PL" noProof="0" dirty="0"/>
              <a:t>Drugi poziom</a:t>
            </a:r>
          </a:p>
          <a:p>
            <a:pPr lvl="2" rtl="0"/>
            <a:r>
              <a:rPr lang="pl-PL" noProof="0" dirty="0"/>
              <a:t>Trzeci poziom</a:t>
            </a:r>
          </a:p>
          <a:p>
            <a:pPr lvl="3" rtl="0"/>
            <a:r>
              <a:rPr lang="pl-PL" noProof="0" dirty="0"/>
              <a:t>Czwarty poziom</a:t>
            </a:r>
          </a:p>
          <a:p>
            <a:pPr lvl="4" rtl="0"/>
            <a:r>
              <a:rPr lang="pl-PL" noProof="0" dirty="0"/>
              <a:t>Piąty poziom</a:t>
            </a:r>
          </a:p>
        </p:txBody>
      </p:sp>
      <p:sp>
        <p:nvSpPr>
          <p:cNvPr id="4" name="Data — symbol zastępczy 3"/>
          <p:cNvSpPr>
            <a:spLocks noGrp="1"/>
          </p:cNvSpPr>
          <p:nvPr>
            <p:ph type="dt" sz="half" idx="10"/>
          </p:nvPr>
        </p:nvSpPr>
        <p:spPr/>
        <p:txBody>
          <a:bodyPr rtlCol="0"/>
          <a:lstStyle/>
          <a:p>
            <a:pPr rtl="0"/>
            <a:fld id="{7AE069BB-26FD-4916-8B92-7CA58F67066F}" type="datetime1">
              <a:rPr lang="pl-PL" noProof="0" smtClean="0"/>
              <a:pPr rtl="0"/>
              <a:t>22.02.2024</a:t>
            </a:fld>
            <a:endParaRPr lang="pl-PL" noProof="0"/>
          </a:p>
        </p:txBody>
      </p:sp>
      <p:sp>
        <p:nvSpPr>
          <p:cNvPr id="5" name="Stopka — symbol zastępczy 4"/>
          <p:cNvSpPr>
            <a:spLocks noGrp="1"/>
          </p:cNvSpPr>
          <p:nvPr>
            <p:ph type="ftr" sz="quarter" idx="11"/>
          </p:nvPr>
        </p:nvSpPr>
        <p:spPr/>
        <p:txBody>
          <a:bodyPr rtlCol="0"/>
          <a:lstStyle/>
          <a:p>
            <a:pPr rtl="0"/>
            <a:endParaRPr lang="pl-PL" noProof="0"/>
          </a:p>
        </p:txBody>
      </p:sp>
      <p:sp>
        <p:nvSpPr>
          <p:cNvPr id="6" name="Numer slajdu — symbol zastępczy 5"/>
          <p:cNvSpPr>
            <a:spLocks noGrp="1"/>
          </p:cNvSpPr>
          <p:nvPr>
            <p:ph type="sldNum" sz="quarter" idx="12"/>
          </p:nvPr>
        </p:nvSpPr>
        <p:spPr/>
        <p:txBody>
          <a:bodyPr rtlCol="0"/>
          <a:lstStyle/>
          <a:p>
            <a:pPr rtl="0"/>
            <a:fld id="{6D22F896-40B5-4ADD-8801-0D06FADFA095}" type="slidenum">
              <a:rPr lang="pl-PL" noProof="0" smtClean="0"/>
              <a:pPr rtl="0"/>
              <a:t>‹#›</a:t>
            </a:fld>
            <a:endParaRPr lang="pl-PL"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noProof="0"/>
              <a:t>Kliknij, aby edytować styl</a:t>
            </a:r>
          </a:p>
        </p:txBody>
      </p:sp>
      <p:sp>
        <p:nvSpPr>
          <p:cNvPr id="3" name="Zawartość — symbol zastępczy 2"/>
          <p:cNvSpPr>
            <a:spLocks noGrp="1"/>
          </p:cNvSpPr>
          <p:nvPr>
            <p:ph idx="1"/>
          </p:nvPr>
        </p:nvSpPr>
        <p:spPr/>
        <p:txBody>
          <a:bodyPr rtlCol="0"/>
          <a:lstStyle/>
          <a:p>
            <a:pPr lvl="0" rtl="0"/>
            <a:r>
              <a:rPr lang="pl-PL" noProof="0" dirty="0"/>
              <a:t>Kliknij, aby edytować style wzorca tekstu</a:t>
            </a:r>
          </a:p>
          <a:p>
            <a:pPr lvl="1" rtl="0"/>
            <a:r>
              <a:rPr lang="pl-PL" noProof="0" dirty="0"/>
              <a:t>Drugi poziom</a:t>
            </a:r>
          </a:p>
          <a:p>
            <a:pPr lvl="2" rtl="0"/>
            <a:r>
              <a:rPr lang="pl-PL" noProof="0" dirty="0"/>
              <a:t>Trzeci poziom</a:t>
            </a:r>
          </a:p>
          <a:p>
            <a:pPr lvl="3" rtl="0"/>
            <a:r>
              <a:rPr lang="pl-PL" noProof="0" dirty="0"/>
              <a:t>Czwarty poziom</a:t>
            </a:r>
          </a:p>
          <a:p>
            <a:pPr lvl="4" rtl="0"/>
            <a:r>
              <a:rPr lang="pl-PL" noProof="0" dirty="0"/>
              <a:t>Piąty poziom</a:t>
            </a:r>
          </a:p>
        </p:txBody>
      </p:sp>
      <p:sp>
        <p:nvSpPr>
          <p:cNvPr id="4" name="Data — symbol zastępczy 3"/>
          <p:cNvSpPr>
            <a:spLocks noGrp="1"/>
          </p:cNvSpPr>
          <p:nvPr>
            <p:ph type="dt" sz="half" idx="10"/>
          </p:nvPr>
        </p:nvSpPr>
        <p:spPr/>
        <p:txBody>
          <a:bodyPr rtlCol="0"/>
          <a:lstStyle/>
          <a:p>
            <a:pPr rtl="0"/>
            <a:fld id="{FB57BE1D-597C-42E0-9057-732311583507}" type="datetime1">
              <a:rPr lang="pl-PL" noProof="0" smtClean="0"/>
              <a:pPr rtl="0"/>
              <a:t>22.02.2024</a:t>
            </a:fld>
            <a:endParaRPr lang="pl-PL" noProof="0"/>
          </a:p>
        </p:txBody>
      </p:sp>
      <p:sp>
        <p:nvSpPr>
          <p:cNvPr id="5" name="Stopka — symbol zastępczy 4"/>
          <p:cNvSpPr>
            <a:spLocks noGrp="1"/>
          </p:cNvSpPr>
          <p:nvPr>
            <p:ph type="ftr" sz="quarter" idx="11"/>
          </p:nvPr>
        </p:nvSpPr>
        <p:spPr/>
        <p:txBody>
          <a:bodyPr rtlCol="0"/>
          <a:lstStyle/>
          <a:p>
            <a:pPr rtl="0"/>
            <a:endParaRPr lang="pl-PL" noProof="0"/>
          </a:p>
        </p:txBody>
      </p:sp>
      <p:sp>
        <p:nvSpPr>
          <p:cNvPr id="6" name="Numer slajdu — symbol zastępczy 5"/>
          <p:cNvSpPr>
            <a:spLocks noGrp="1"/>
          </p:cNvSpPr>
          <p:nvPr>
            <p:ph type="sldNum" sz="quarter" idx="12"/>
          </p:nvPr>
        </p:nvSpPr>
        <p:spPr/>
        <p:txBody>
          <a:bodyPr rtlCol="0"/>
          <a:lstStyle/>
          <a:p>
            <a:pPr rtl="0"/>
            <a:fld id="{6D22F896-40B5-4ADD-8801-0D06FADFA095}" type="slidenum">
              <a:rPr lang="pl-PL" noProof="0" smtClean="0"/>
              <a:pPr rtl="0"/>
              <a:t>‹#›</a:t>
            </a:fld>
            <a:endParaRPr lang="pl-PL"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1141411" y="1419226"/>
            <a:ext cx="9906000" cy="2852737"/>
          </a:xfrm>
        </p:spPr>
        <p:txBody>
          <a:bodyPr rtlCol="0" anchor="b">
            <a:normAutofit/>
          </a:bodyPr>
          <a:lstStyle>
            <a:lvl1pPr>
              <a:defRPr sz="3600"/>
            </a:lvl1pPr>
          </a:lstStyle>
          <a:p>
            <a:pPr rtl="0"/>
            <a:r>
              <a:rPr lang="pl-PL" noProof="0"/>
              <a:t>Kliknij, aby edytować styl</a:t>
            </a:r>
          </a:p>
        </p:txBody>
      </p:sp>
      <p:sp>
        <p:nvSpPr>
          <p:cNvPr id="3" name="Tekst — symbol zastępczy 2"/>
          <p:cNvSpPr>
            <a:spLocks noGrp="1"/>
          </p:cNvSpPr>
          <p:nvPr>
            <p:ph type="body" idx="1"/>
          </p:nvPr>
        </p:nvSpPr>
        <p:spPr>
          <a:xfrm>
            <a:off x="1141411" y="4424362"/>
            <a:ext cx="9906000" cy="1374776"/>
          </a:xfrm>
        </p:spPr>
        <p:txBody>
          <a:bodyPr rtlCol="0">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dirty="0"/>
              <a:t>Kliknij, aby edytować style wzorca tekstu</a:t>
            </a:r>
          </a:p>
        </p:txBody>
      </p:sp>
      <p:sp>
        <p:nvSpPr>
          <p:cNvPr id="4" name="Data — symbol zastępczy 3"/>
          <p:cNvSpPr>
            <a:spLocks noGrp="1"/>
          </p:cNvSpPr>
          <p:nvPr>
            <p:ph type="dt" sz="half" idx="10"/>
          </p:nvPr>
        </p:nvSpPr>
        <p:spPr/>
        <p:txBody>
          <a:bodyPr rtlCol="0"/>
          <a:lstStyle/>
          <a:p>
            <a:pPr rtl="0"/>
            <a:fld id="{FB2D7235-B3B2-4825-B5B7-74608CD5BB51}" type="datetime1">
              <a:rPr lang="pl-PL" noProof="0" smtClean="0"/>
              <a:pPr rtl="0"/>
              <a:t>22.02.2024</a:t>
            </a:fld>
            <a:endParaRPr lang="pl-PL" noProof="0"/>
          </a:p>
        </p:txBody>
      </p:sp>
      <p:sp>
        <p:nvSpPr>
          <p:cNvPr id="5" name="Stopka — symbol zastępczy 4"/>
          <p:cNvSpPr>
            <a:spLocks noGrp="1"/>
          </p:cNvSpPr>
          <p:nvPr>
            <p:ph type="ftr" sz="quarter" idx="11"/>
          </p:nvPr>
        </p:nvSpPr>
        <p:spPr/>
        <p:txBody>
          <a:bodyPr rtlCol="0"/>
          <a:lstStyle/>
          <a:p>
            <a:pPr rtl="0"/>
            <a:endParaRPr lang="pl-PL" noProof="0"/>
          </a:p>
        </p:txBody>
      </p:sp>
      <p:sp>
        <p:nvSpPr>
          <p:cNvPr id="6" name="Numer slajdu — symbol zastępczy 5"/>
          <p:cNvSpPr>
            <a:spLocks noGrp="1"/>
          </p:cNvSpPr>
          <p:nvPr>
            <p:ph type="sldNum" sz="quarter" idx="12"/>
          </p:nvPr>
        </p:nvSpPr>
        <p:spPr/>
        <p:txBody>
          <a:bodyPr rtlCol="0"/>
          <a:lstStyle/>
          <a:p>
            <a:pPr rtl="0"/>
            <a:fld id="{6D22F896-40B5-4ADD-8801-0D06FADFA095}" type="slidenum">
              <a:rPr lang="pl-PL" noProof="0" smtClean="0"/>
              <a:pPr rtl="0"/>
              <a:t>‹#›</a:t>
            </a:fld>
            <a:endParaRPr lang="pl-PL"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noProof="0"/>
              <a:t>Kliknij, aby edytować styl</a:t>
            </a:r>
          </a:p>
        </p:txBody>
      </p:sp>
      <p:sp>
        <p:nvSpPr>
          <p:cNvPr id="3" name="Zawartość — symbol zastępczy 2"/>
          <p:cNvSpPr>
            <a:spLocks noGrp="1"/>
          </p:cNvSpPr>
          <p:nvPr>
            <p:ph sz="half" idx="1"/>
          </p:nvPr>
        </p:nvSpPr>
        <p:spPr>
          <a:xfrm>
            <a:off x="1141410" y="2249486"/>
            <a:ext cx="4878389" cy="3541714"/>
          </a:xfrm>
        </p:spPr>
        <p:txBody>
          <a:bodyPr rtlCol="0"/>
          <a:lstStyle/>
          <a:p>
            <a:pPr lvl="0" rtl="0"/>
            <a:r>
              <a:rPr lang="pl-PL" noProof="0" dirty="0"/>
              <a:t>Kliknij, aby edytować style wzorca tekstu</a:t>
            </a:r>
          </a:p>
          <a:p>
            <a:pPr lvl="1" rtl="0"/>
            <a:r>
              <a:rPr lang="pl-PL" noProof="0" dirty="0"/>
              <a:t>Drugi poziom</a:t>
            </a:r>
          </a:p>
          <a:p>
            <a:pPr lvl="2" rtl="0"/>
            <a:r>
              <a:rPr lang="pl-PL" noProof="0" dirty="0"/>
              <a:t>Trzeci poziom</a:t>
            </a:r>
          </a:p>
          <a:p>
            <a:pPr lvl="3" rtl="0"/>
            <a:r>
              <a:rPr lang="pl-PL" noProof="0" dirty="0"/>
              <a:t>Czwarty poziom</a:t>
            </a:r>
          </a:p>
          <a:p>
            <a:pPr lvl="4" rtl="0"/>
            <a:r>
              <a:rPr lang="pl-PL" noProof="0" dirty="0"/>
              <a:t>Piąty poziom</a:t>
            </a:r>
          </a:p>
        </p:txBody>
      </p:sp>
      <p:sp>
        <p:nvSpPr>
          <p:cNvPr id="4" name="Zawartość — symbol zastępczy 3"/>
          <p:cNvSpPr>
            <a:spLocks noGrp="1"/>
          </p:cNvSpPr>
          <p:nvPr>
            <p:ph sz="half" idx="2"/>
          </p:nvPr>
        </p:nvSpPr>
        <p:spPr>
          <a:xfrm>
            <a:off x="6172200" y="2249486"/>
            <a:ext cx="4875211" cy="3541714"/>
          </a:xfrm>
        </p:spPr>
        <p:txBody>
          <a:bodyPr rtlCol="0"/>
          <a:lstStyle/>
          <a:p>
            <a:pPr lvl="0" rtl="0"/>
            <a:r>
              <a:rPr lang="pl-PL" noProof="0" dirty="0"/>
              <a:t>Kliknij, aby edytować style wzorca tekstu</a:t>
            </a:r>
          </a:p>
          <a:p>
            <a:pPr lvl="1" rtl="0"/>
            <a:r>
              <a:rPr lang="pl-PL" noProof="0" dirty="0"/>
              <a:t>Drugi poziom</a:t>
            </a:r>
          </a:p>
          <a:p>
            <a:pPr lvl="2" rtl="0"/>
            <a:r>
              <a:rPr lang="pl-PL" noProof="0" dirty="0"/>
              <a:t>Trzeci poziom</a:t>
            </a:r>
          </a:p>
          <a:p>
            <a:pPr lvl="3" rtl="0"/>
            <a:r>
              <a:rPr lang="pl-PL" noProof="0" dirty="0"/>
              <a:t>Czwarty poziom</a:t>
            </a:r>
          </a:p>
          <a:p>
            <a:pPr lvl="4" rtl="0"/>
            <a:r>
              <a:rPr lang="pl-PL" noProof="0" dirty="0"/>
              <a:t>Piąty poziom</a:t>
            </a:r>
          </a:p>
        </p:txBody>
      </p:sp>
      <p:sp>
        <p:nvSpPr>
          <p:cNvPr id="5" name="Data — symbol zastępczy 4"/>
          <p:cNvSpPr>
            <a:spLocks noGrp="1"/>
          </p:cNvSpPr>
          <p:nvPr>
            <p:ph type="dt" sz="half" idx="10"/>
          </p:nvPr>
        </p:nvSpPr>
        <p:spPr/>
        <p:txBody>
          <a:bodyPr rtlCol="0"/>
          <a:lstStyle/>
          <a:p>
            <a:pPr rtl="0"/>
            <a:fld id="{67AAB26C-056C-419B-8799-CEA528F4BD74}" type="datetime1">
              <a:rPr lang="pl-PL" noProof="0" smtClean="0"/>
              <a:pPr rtl="0"/>
              <a:t>22.02.2024</a:t>
            </a:fld>
            <a:endParaRPr lang="pl-PL" noProof="0"/>
          </a:p>
        </p:txBody>
      </p:sp>
      <p:sp>
        <p:nvSpPr>
          <p:cNvPr id="6" name="Stopka — symbol zastępczy 5"/>
          <p:cNvSpPr>
            <a:spLocks noGrp="1"/>
          </p:cNvSpPr>
          <p:nvPr>
            <p:ph type="ftr" sz="quarter" idx="11"/>
          </p:nvPr>
        </p:nvSpPr>
        <p:spPr/>
        <p:txBody>
          <a:bodyPr rtlCol="0"/>
          <a:lstStyle/>
          <a:p>
            <a:pPr rtl="0"/>
            <a:endParaRPr lang="pl-PL" noProof="0"/>
          </a:p>
        </p:txBody>
      </p:sp>
      <p:sp>
        <p:nvSpPr>
          <p:cNvPr id="7" name="Numer slajdu — symbol zastępczy 6"/>
          <p:cNvSpPr>
            <a:spLocks noGrp="1"/>
          </p:cNvSpPr>
          <p:nvPr>
            <p:ph type="sldNum" sz="quarter" idx="12"/>
          </p:nvPr>
        </p:nvSpPr>
        <p:spPr/>
        <p:txBody>
          <a:bodyPr rtlCol="0"/>
          <a:lstStyle/>
          <a:p>
            <a:pPr rtl="0"/>
            <a:fld id="{6D22F896-40B5-4ADD-8801-0D06FADFA095}" type="slidenum">
              <a:rPr lang="pl-PL" noProof="0" smtClean="0"/>
              <a:pPr rtl="0"/>
              <a:t>‹#›</a:t>
            </a:fld>
            <a:endParaRPr lang="pl-PL"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1141411" y="619126"/>
            <a:ext cx="9906000" cy="1477961"/>
          </a:xfrm>
        </p:spPr>
        <p:txBody>
          <a:bodyPr rtlCol="0"/>
          <a:lstStyle/>
          <a:p>
            <a:pPr rtl="0"/>
            <a:r>
              <a:rPr lang="pl-PL" noProof="0"/>
              <a:t>Kliknij, aby edytować styl</a:t>
            </a:r>
          </a:p>
        </p:txBody>
      </p:sp>
      <p:sp>
        <p:nvSpPr>
          <p:cNvPr id="3" name="Tekst — symbol zastępczy 2"/>
          <p:cNvSpPr>
            <a:spLocks noGrp="1"/>
          </p:cNvSpPr>
          <p:nvPr>
            <p:ph type="body" idx="1"/>
          </p:nvPr>
        </p:nvSpPr>
        <p:spPr>
          <a:xfrm>
            <a:off x="1370019" y="2249486"/>
            <a:ext cx="4649783"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dirty="0"/>
              <a:t>Kliknij, aby edytować style wzorca tekstu</a:t>
            </a:r>
          </a:p>
        </p:txBody>
      </p:sp>
      <p:sp>
        <p:nvSpPr>
          <p:cNvPr id="4" name="Zawartość — symbol zastępczy 3"/>
          <p:cNvSpPr>
            <a:spLocks noGrp="1"/>
          </p:cNvSpPr>
          <p:nvPr>
            <p:ph sz="half" idx="2"/>
          </p:nvPr>
        </p:nvSpPr>
        <p:spPr>
          <a:xfrm>
            <a:off x="1141410" y="3073397"/>
            <a:ext cx="4878391" cy="2717801"/>
          </a:xfrm>
        </p:spPr>
        <p:txBody>
          <a:bodyPr rtlCol="0"/>
          <a:lstStyle/>
          <a:p>
            <a:pPr lvl="0" rtl="0"/>
            <a:r>
              <a:rPr lang="pl-PL" noProof="0" dirty="0"/>
              <a:t>Kliknij, aby edytować style wzorca tekstu</a:t>
            </a:r>
          </a:p>
          <a:p>
            <a:pPr lvl="1" rtl="0"/>
            <a:r>
              <a:rPr lang="pl-PL" noProof="0" dirty="0"/>
              <a:t>Drugi poziom</a:t>
            </a:r>
          </a:p>
          <a:p>
            <a:pPr lvl="2" rtl="0"/>
            <a:r>
              <a:rPr lang="pl-PL" noProof="0" dirty="0"/>
              <a:t>Trzeci poziom</a:t>
            </a:r>
          </a:p>
          <a:p>
            <a:pPr lvl="3" rtl="0"/>
            <a:r>
              <a:rPr lang="pl-PL" noProof="0" dirty="0"/>
              <a:t>Czwarty poziom</a:t>
            </a:r>
          </a:p>
          <a:p>
            <a:pPr lvl="4" rtl="0"/>
            <a:r>
              <a:rPr lang="pl-PL" noProof="0" dirty="0"/>
              <a:t>Piąty poziom</a:t>
            </a:r>
          </a:p>
        </p:txBody>
      </p:sp>
      <p:sp>
        <p:nvSpPr>
          <p:cNvPr id="5" name="Tekst — symbol zastępczy 4"/>
          <p:cNvSpPr>
            <a:spLocks noGrp="1"/>
          </p:cNvSpPr>
          <p:nvPr>
            <p:ph type="body" sz="quarter" idx="3"/>
          </p:nvPr>
        </p:nvSpPr>
        <p:spPr>
          <a:xfrm>
            <a:off x="6400808" y="2249485"/>
            <a:ext cx="4646602"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dirty="0"/>
              <a:t>Kliknij, aby edytować style wzorca tekstu</a:t>
            </a:r>
          </a:p>
        </p:txBody>
      </p:sp>
      <p:sp>
        <p:nvSpPr>
          <p:cNvPr id="6" name="Zawartość — symbol zastępczy 5"/>
          <p:cNvSpPr>
            <a:spLocks noGrp="1"/>
          </p:cNvSpPr>
          <p:nvPr>
            <p:ph sz="quarter" idx="4"/>
          </p:nvPr>
        </p:nvSpPr>
        <p:spPr>
          <a:xfrm>
            <a:off x="6172200" y="3073397"/>
            <a:ext cx="4875210" cy="2717801"/>
          </a:xfrm>
        </p:spPr>
        <p:txBody>
          <a:bodyPr rtlCol="0"/>
          <a:lstStyle/>
          <a:p>
            <a:pPr lvl="0" rtl="0"/>
            <a:r>
              <a:rPr lang="pl-PL" noProof="0" dirty="0"/>
              <a:t>Kliknij, aby edytować style wzorca tekstu</a:t>
            </a:r>
          </a:p>
          <a:p>
            <a:pPr lvl="1" rtl="0"/>
            <a:r>
              <a:rPr lang="pl-PL" noProof="0" dirty="0"/>
              <a:t>Drugi poziom</a:t>
            </a:r>
          </a:p>
          <a:p>
            <a:pPr lvl="2" rtl="0"/>
            <a:r>
              <a:rPr lang="pl-PL" noProof="0" dirty="0"/>
              <a:t>Trzeci poziom</a:t>
            </a:r>
          </a:p>
          <a:p>
            <a:pPr lvl="3" rtl="0"/>
            <a:r>
              <a:rPr lang="pl-PL" noProof="0" dirty="0"/>
              <a:t>Czwarty poziom</a:t>
            </a:r>
          </a:p>
          <a:p>
            <a:pPr lvl="4" rtl="0"/>
            <a:r>
              <a:rPr lang="pl-PL" noProof="0" dirty="0"/>
              <a:t>Piąty poziom</a:t>
            </a:r>
          </a:p>
        </p:txBody>
      </p:sp>
      <p:sp>
        <p:nvSpPr>
          <p:cNvPr id="7" name="Data — symbol zastępczy 6"/>
          <p:cNvSpPr>
            <a:spLocks noGrp="1"/>
          </p:cNvSpPr>
          <p:nvPr>
            <p:ph type="dt" sz="half" idx="10"/>
          </p:nvPr>
        </p:nvSpPr>
        <p:spPr/>
        <p:txBody>
          <a:bodyPr rtlCol="0"/>
          <a:lstStyle/>
          <a:p>
            <a:pPr rtl="0"/>
            <a:fld id="{BB1663B7-9553-4CB1-BC77-C907CFFD48EB}" type="datetime1">
              <a:rPr lang="pl-PL" noProof="0" smtClean="0"/>
              <a:pPr rtl="0"/>
              <a:t>22.02.2024</a:t>
            </a:fld>
            <a:endParaRPr lang="pl-PL" noProof="0"/>
          </a:p>
        </p:txBody>
      </p:sp>
      <p:sp>
        <p:nvSpPr>
          <p:cNvPr id="8" name="Stopka — symbol zastępczy 7"/>
          <p:cNvSpPr>
            <a:spLocks noGrp="1"/>
          </p:cNvSpPr>
          <p:nvPr>
            <p:ph type="ftr" sz="quarter" idx="11"/>
          </p:nvPr>
        </p:nvSpPr>
        <p:spPr/>
        <p:txBody>
          <a:bodyPr rtlCol="0"/>
          <a:lstStyle/>
          <a:p>
            <a:pPr rtl="0"/>
            <a:endParaRPr lang="pl-PL" noProof="0"/>
          </a:p>
        </p:txBody>
      </p:sp>
      <p:sp>
        <p:nvSpPr>
          <p:cNvPr id="9" name="Numer slajdu — symbol zastępczy 8"/>
          <p:cNvSpPr>
            <a:spLocks noGrp="1"/>
          </p:cNvSpPr>
          <p:nvPr>
            <p:ph type="sldNum" sz="quarter" idx="12"/>
          </p:nvPr>
        </p:nvSpPr>
        <p:spPr/>
        <p:txBody>
          <a:bodyPr rtlCol="0"/>
          <a:lstStyle/>
          <a:p>
            <a:pPr rtl="0"/>
            <a:fld id="{6D22F896-40B5-4ADD-8801-0D06FADFA095}" type="slidenum">
              <a:rPr lang="pl-PL" noProof="0" smtClean="0"/>
              <a:pPr rtl="0"/>
              <a:t>‹#›</a:t>
            </a:fld>
            <a:endParaRPr lang="pl-PL"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noProof="0"/>
              <a:t>Kliknij, aby edytować styl</a:t>
            </a:r>
          </a:p>
        </p:txBody>
      </p:sp>
      <p:sp>
        <p:nvSpPr>
          <p:cNvPr id="3" name="Data — symbol zastępczy 2"/>
          <p:cNvSpPr>
            <a:spLocks noGrp="1"/>
          </p:cNvSpPr>
          <p:nvPr>
            <p:ph type="dt" sz="half" idx="10"/>
          </p:nvPr>
        </p:nvSpPr>
        <p:spPr/>
        <p:txBody>
          <a:bodyPr rtlCol="0"/>
          <a:lstStyle/>
          <a:p>
            <a:pPr rtl="0"/>
            <a:fld id="{B2777264-2790-4CFA-876A-345915A38B98}" type="datetime1">
              <a:rPr lang="pl-PL" noProof="0" smtClean="0"/>
              <a:pPr rtl="0"/>
              <a:t>22.02.2024</a:t>
            </a:fld>
            <a:endParaRPr lang="pl-PL" noProof="0"/>
          </a:p>
        </p:txBody>
      </p:sp>
      <p:sp>
        <p:nvSpPr>
          <p:cNvPr id="4" name="Stopka — symbol zastępczy 3"/>
          <p:cNvSpPr>
            <a:spLocks noGrp="1"/>
          </p:cNvSpPr>
          <p:nvPr>
            <p:ph type="ftr" sz="quarter" idx="11"/>
          </p:nvPr>
        </p:nvSpPr>
        <p:spPr/>
        <p:txBody>
          <a:bodyPr rtlCol="0"/>
          <a:lstStyle/>
          <a:p>
            <a:pPr rtl="0"/>
            <a:endParaRPr lang="pl-PL" noProof="0"/>
          </a:p>
        </p:txBody>
      </p:sp>
      <p:sp>
        <p:nvSpPr>
          <p:cNvPr id="5" name="Numer slajdu — symbol zastępczy 4"/>
          <p:cNvSpPr>
            <a:spLocks noGrp="1"/>
          </p:cNvSpPr>
          <p:nvPr>
            <p:ph type="sldNum" sz="quarter" idx="12"/>
          </p:nvPr>
        </p:nvSpPr>
        <p:spPr/>
        <p:txBody>
          <a:bodyPr rtlCol="0"/>
          <a:lstStyle/>
          <a:p>
            <a:pPr rtl="0"/>
            <a:fld id="{6D22F896-40B5-4ADD-8801-0D06FADFA095}" type="slidenum">
              <a:rPr lang="pl-PL" noProof="0" smtClean="0"/>
              <a:pPr rtl="0"/>
              <a:t>‹#›</a:t>
            </a:fld>
            <a:endParaRPr lang="pl-PL"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a — symbol zastępczy 1"/>
          <p:cNvSpPr>
            <a:spLocks noGrp="1"/>
          </p:cNvSpPr>
          <p:nvPr>
            <p:ph type="dt" sz="half" idx="10"/>
          </p:nvPr>
        </p:nvSpPr>
        <p:spPr/>
        <p:txBody>
          <a:bodyPr rtlCol="0"/>
          <a:lstStyle/>
          <a:p>
            <a:pPr rtl="0"/>
            <a:fld id="{5C35A4DC-E1F8-437B-B8A3-A80517097EB7}" type="datetime1">
              <a:rPr lang="pl-PL" noProof="0" smtClean="0"/>
              <a:pPr rtl="0"/>
              <a:t>22.02.2024</a:t>
            </a:fld>
            <a:endParaRPr lang="pl-PL" noProof="0"/>
          </a:p>
        </p:txBody>
      </p:sp>
      <p:sp>
        <p:nvSpPr>
          <p:cNvPr id="3" name="Stopka — symbol zastępczy 2"/>
          <p:cNvSpPr>
            <a:spLocks noGrp="1"/>
          </p:cNvSpPr>
          <p:nvPr>
            <p:ph type="ftr" sz="quarter" idx="11"/>
          </p:nvPr>
        </p:nvSpPr>
        <p:spPr/>
        <p:txBody>
          <a:bodyPr rtlCol="0"/>
          <a:lstStyle/>
          <a:p>
            <a:pPr rtl="0"/>
            <a:endParaRPr lang="pl-PL" noProof="0"/>
          </a:p>
        </p:txBody>
      </p:sp>
      <p:sp>
        <p:nvSpPr>
          <p:cNvPr id="4" name="Numer slajdu — symbol zastępczy 3"/>
          <p:cNvSpPr>
            <a:spLocks noGrp="1"/>
          </p:cNvSpPr>
          <p:nvPr>
            <p:ph type="sldNum" sz="quarter" idx="12"/>
          </p:nvPr>
        </p:nvSpPr>
        <p:spPr/>
        <p:txBody>
          <a:bodyPr rtlCol="0"/>
          <a:lstStyle/>
          <a:p>
            <a:pPr rtl="0"/>
            <a:fld id="{6D22F896-40B5-4ADD-8801-0D06FADFA095}" type="slidenum">
              <a:rPr lang="pl-PL" noProof="0" smtClean="0"/>
              <a:pPr rtl="0"/>
              <a:t>‹#›</a:t>
            </a:fld>
            <a:endParaRPr lang="pl-PL"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146705" y="609601"/>
            <a:ext cx="3856037" cy="1639884"/>
          </a:xfrm>
        </p:spPr>
        <p:txBody>
          <a:bodyPr rtlCol="0" anchor="b"/>
          <a:lstStyle>
            <a:lvl1pPr>
              <a:defRPr sz="3200"/>
            </a:lvl1pPr>
          </a:lstStyle>
          <a:p>
            <a:pPr rtl="0"/>
            <a:r>
              <a:rPr lang="pl-PL" noProof="0"/>
              <a:t>Kliknij, aby edytować styl</a:t>
            </a:r>
          </a:p>
        </p:txBody>
      </p:sp>
      <p:sp>
        <p:nvSpPr>
          <p:cNvPr id="3" name="Zawartość — symbol zastępczy 2"/>
          <p:cNvSpPr>
            <a:spLocks noGrp="1"/>
          </p:cNvSpPr>
          <p:nvPr>
            <p:ph idx="1"/>
          </p:nvPr>
        </p:nvSpPr>
        <p:spPr>
          <a:xfrm>
            <a:off x="5156200" y="592666"/>
            <a:ext cx="5891209" cy="5198534"/>
          </a:xfrm>
        </p:spPr>
        <p:txBody>
          <a:bodyPr rtlCol="0" anchor="ctr"/>
          <a:lstStyle/>
          <a:p>
            <a:pPr lvl="0" rtl="0"/>
            <a:r>
              <a:rPr lang="pl-PL" noProof="0" dirty="0"/>
              <a:t>Kliknij, aby edytować style wzorca tekstu</a:t>
            </a:r>
          </a:p>
          <a:p>
            <a:pPr lvl="1" rtl="0"/>
            <a:r>
              <a:rPr lang="pl-PL" noProof="0" dirty="0"/>
              <a:t>Drugi poziom</a:t>
            </a:r>
          </a:p>
          <a:p>
            <a:pPr lvl="2" rtl="0"/>
            <a:r>
              <a:rPr lang="pl-PL" noProof="0" dirty="0"/>
              <a:t>Trzeci poziom</a:t>
            </a:r>
          </a:p>
          <a:p>
            <a:pPr lvl="3" rtl="0"/>
            <a:r>
              <a:rPr lang="pl-PL" noProof="0" dirty="0"/>
              <a:t>Czwarty poziom</a:t>
            </a:r>
          </a:p>
          <a:p>
            <a:pPr lvl="4" rtl="0"/>
            <a:r>
              <a:rPr lang="pl-PL" noProof="0" dirty="0"/>
              <a:t>Piąty poziom</a:t>
            </a:r>
          </a:p>
        </p:txBody>
      </p:sp>
      <p:sp>
        <p:nvSpPr>
          <p:cNvPr id="4" name="Tekst — symbol zastępczy 3"/>
          <p:cNvSpPr>
            <a:spLocks noGrp="1"/>
          </p:cNvSpPr>
          <p:nvPr>
            <p:ph type="body" sz="half" idx="2"/>
          </p:nvPr>
        </p:nvSpPr>
        <p:spPr>
          <a:xfrm>
            <a:off x="1146705" y="2249486"/>
            <a:ext cx="3856037"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l-PL" noProof="0" dirty="0"/>
              <a:t>Kliknij, aby edytować style wzorca tekstu</a:t>
            </a:r>
          </a:p>
        </p:txBody>
      </p:sp>
      <p:sp>
        <p:nvSpPr>
          <p:cNvPr id="5" name="Data — symbol zastępczy 4"/>
          <p:cNvSpPr>
            <a:spLocks noGrp="1"/>
          </p:cNvSpPr>
          <p:nvPr>
            <p:ph type="dt" sz="half" idx="10"/>
          </p:nvPr>
        </p:nvSpPr>
        <p:spPr/>
        <p:txBody>
          <a:bodyPr rtlCol="0"/>
          <a:lstStyle/>
          <a:p>
            <a:pPr rtl="0"/>
            <a:fld id="{FE77116F-E428-44DD-AD75-A187FF45A97B}" type="datetime1">
              <a:rPr lang="pl-PL" noProof="0" smtClean="0"/>
              <a:pPr rtl="0"/>
              <a:t>22.02.2024</a:t>
            </a:fld>
            <a:endParaRPr lang="pl-PL" noProof="0"/>
          </a:p>
        </p:txBody>
      </p:sp>
      <p:sp>
        <p:nvSpPr>
          <p:cNvPr id="6" name="Stopka — symbol zastępczy 5"/>
          <p:cNvSpPr>
            <a:spLocks noGrp="1"/>
          </p:cNvSpPr>
          <p:nvPr>
            <p:ph type="ftr" sz="quarter" idx="11"/>
          </p:nvPr>
        </p:nvSpPr>
        <p:spPr/>
        <p:txBody>
          <a:bodyPr rtlCol="0"/>
          <a:lstStyle/>
          <a:p>
            <a:pPr rtl="0"/>
            <a:endParaRPr lang="pl-PL" noProof="0"/>
          </a:p>
        </p:txBody>
      </p:sp>
      <p:sp>
        <p:nvSpPr>
          <p:cNvPr id="7" name="Numer slajdu — symbol zastępczy 6"/>
          <p:cNvSpPr>
            <a:spLocks noGrp="1"/>
          </p:cNvSpPr>
          <p:nvPr>
            <p:ph type="sldNum" sz="quarter" idx="12"/>
          </p:nvPr>
        </p:nvSpPr>
        <p:spPr/>
        <p:txBody>
          <a:bodyPr rtlCol="0"/>
          <a:lstStyle/>
          <a:p>
            <a:pPr rtl="0"/>
            <a:fld id="{6D22F896-40B5-4ADD-8801-0D06FADFA095}" type="slidenum">
              <a:rPr lang="pl-PL" noProof="0" smtClean="0"/>
              <a:pPr rtl="0"/>
              <a:t>‹#›</a:t>
            </a:fld>
            <a:endParaRPr lang="pl-PL"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141413" y="609600"/>
            <a:ext cx="5934508" cy="1639886"/>
          </a:xfrm>
        </p:spPr>
        <p:txBody>
          <a:bodyPr rtlCol="0" anchor="b"/>
          <a:lstStyle>
            <a:lvl1pPr>
              <a:defRPr sz="3200"/>
            </a:lvl1pPr>
          </a:lstStyle>
          <a:p>
            <a:pPr rtl="0"/>
            <a:r>
              <a:rPr lang="pl-PL" noProof="0"/>
              <a:t>Kliknij, aby edytować styl</a:t>
            </a:r>
          </a:p>
        </p:txBody>
      </p:sp>
      <p:sp>
        <p:nvSpPr>
          <p:cNvPr id="3" name="Obraz — symbol zastępczy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l-PL" noProof="0"/>
              <a:t>Kliknij ikonę, aby dodać obraz</a:t>
            </a:r>
          </a:p>
        </p:txBody>
      </p:sp>
      <p:sp>
        <p:nvSpPr>
          <p:cNvPr id="4" name="Tekst — symbol zastępczy 3"/>
          <p:cNvSpPr>
            <a:spLocks noGrp="1"/>
          </p:cNvSpPr>
          <p:nvPr>
            <p:ph type="body" sz="half" idx="2"/>
          </p:nvPr>
        </p:nvSpPr>
        <p:spPr>
          <a:xfrm>
            <a:off x="1141410" y="2249486"/>
            <a:ext cx="5934511"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l-PL" noProof="0" dirty="0"/>
              <a:t>Kliknij, aby edytować style wzorca tekstu</a:t>
            </a:r>
          </a:p>
        </p:txBody>
      </p:sp>
      <p:sp>
        <p:nvSpPr>
          <p:cNvPr id="5" name="Data — symbol zastępczy 4"/>
          <p:cNvSpPr>
            <a:spLocks noGrp="1"/>
          </p:cNvSpPr>
          <p:nvPr>
            <p:ph type="dt" sz="half" idx="10"/>
          </p:nvPr>
        </p:nvSpPr>
        <p:spPr/>
        <p:txBody>
          <a:bodyPr rtlCol="0"/>
          <a:lstStyle/>
          <a:p>
            <a:pPr rtl="0"/>
            <a:fld id="{DA996C7C-A071-48D8-BAFB-3297B0098A58}" type="datetime1">
              <a:rPr lang="pl-PL" noProof="0" smtClean="0"/>
              <a:pPr rtl="0"/>
              <a:t>22.02.2024</a:t>
            </a:fld>
            <a:endParaRPr lang="pl-PL" noProof="0"/>
          </a:p>
        </p:txBody>
      </p:sp>
      <p:sp>
        <p:nvSpPr>
          <p:cNvPr id="6" name="Stopka — symbol zastępczy 5"/>
          <p:cNvSpPr>
            <a:spLocks noGrp="1"/>
          </p:cNvSpPr>
          <p:nvPr>
            <p:ph type="ftr" sz="quarter" idx="11"/>
          </p:nvPr>
        </p:nvSpPr>
        <p:spPr/>
        <p:txBody>
          <a:bodyPr rtlCol="0"/>
          <a:lstStyle/>
          <a:p>
            <a:pPr rtl="0"/>
            <a:endParaRPr lang="pl-PL" noProof="0"/>
          </a:p>
        </p:txBody>
      </p:sp>
      <p:sp>
        <p:nvSpPr>
          <p:cNvPr id="7" name="Numer slajdu — symbol zastępczy 6"/>
          <p:cNvSpPr>
            <a:spLocks noGrp="1"/>
          </p:cNvSpPr>
          <p:nvPr>
            <p:ph type="sldNum" sz="quarter" idx="12"/>
          </p:nvPr>
        </p:nvSpPr>
        <p:spPr/>
        <p:txBody>
          <a:bodyPr rtlCol="0"/>
          <a:lstStyle/>
          <a:p>
            <a:pPr rtl="0"/>
            <a:fld id="{6D22F896-40B5-4ADD-8801-0D06FADFA095}" type="slidenum">
              <a:rPr lang="pl-PL" noProof="0" smtClean="0"/>
              <a:pPr rtl="0"/>
              <a:t>‹#›</a:t>
            </a:fld>
            <a:endParaRPr lang="pl-PL"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Obraz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upa 7"/>
          <p:cNvGrpSpPr/>
          <p:nvPr/>
        </p:nvGrpSpPr>
        <p:grpSpPr>
          <a:xfrm>
            <a:off x="-14288" y="0"/>
            <a:ext cx="12053888" cy="6858001"/>
            <a:chOff x="-14288" y="0"/>
            <a:chExt cx="12053888" cy="6858001"/>
          </a:xfrm>
        </p:grpSpPr>
        <p:grpSp>
          <p:nvGrpSpPr>
            <p:cNvPr id="9" name="Grupa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Prostokąt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Dowolny kształt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Dowolny kształt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Dowolny kształt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Dowolny kształt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Dowolny kształt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Dowolny kształt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Dowolny kształt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Dowolny kształt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Dowolny kształt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Dowolny kształt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ia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Dowolny kształt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Dowolny kształt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Dowolny kształt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Dowolny kształt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Prostokąt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Dowolny kształt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Dowolny kształt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Dowolny kształt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Dowolny kształt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Dowolny kształt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Dowolny kształt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Dowolny kształt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Dowolny kształt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Dowolny kształt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Dowolny kształt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upa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Dowolny kształt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Dowolny kształt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Dowolny kształt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Dowolny kształt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Dowolny kształt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Dowolny kształt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Dowolny kształt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Dowolny kształt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Dowolny kształt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Prostokąt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ytuł — symbol zastępczy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pPr rtl="0"/>
            <a:r>
              <a:rPr lang="pl-PL" noProof="0"/>
              <a:t>Kliknij, aby edytować styl</a:t>
            </a:r>
          </a:p>
        </p:txBody>
      </p:sp>
      <p:sp>
        <p:nvSpPr>
          <p:cNvPr id="3" name="Tekst — symbol zastępczy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rtl="0"/>
            <a:r>
              <a:rPr lang="pl-PL" noProof="0" dirty="0"/>
              <a:t>Kliknij, aby edytować style wzorca tekstu</a:t>
            </a:r>
          </a:p>
          <a:p>
            <a:pPr lvl="1" rtl="0"/>
            <a:r>
              <a:rPr lang="pl-PL" noProof="0" dirty="0"/>
              <a:t>Drugi poziom</a:t>
            </a:r>
          </a:p>
          <a:p>
            <a:pPr lvl="2" rtl="0"/>
            <a:r>
              <a:rPr lang="pl-PL" noProof="0" dirty="0"/>
              <a:t>Trzeci poziom</a:t>
            </a:r>
          </a:p>
          <a:p>
            <a:pPr lvl="3" rtl="0"/>
            <a:r>
              <a:rPr lang="pl-PL" noProof="0" dirty="0"/>
              <a:t>Czwarty poziom</a:t>
            </a:r>
          </a:p>
          <a:p>
            <a:pPr lvl="4" rtl="0"/>
            <a:r>
              <a:rPr lang="pl-PL" noProof="0" dirty="0"/>
              <a:t>Piąty poziom</a:t>
            </a:r>
          </a:p>
        </p:txBody>
      </p:sp>
      <p:sp>
        <p:nvSpPr>
          <p:cNvPr id="4" name="Data — symbol zastępczy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42C6AECE-1B9D-448D-9852-092B8303964E}" type="datetime1">
              <a:rPr lang="pl-PL" noProof="0" smtClean="0"/>
              <a:pPr rtl="0"/>
              <a:t>22.02.2024</a:t>
            </a:fld>
            <a:endParaRPr lang="pl-PL" noProof="0"/>
          </a:p>
        </p:txBody>
      </p:sp>
      <p:sp>
        <p:nvSpPr>
          <p:cNvPr id="5" name="Stopka — symbol zastępczy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rtl="0"/>
            <a:endParaRPr lang="pl-PL" noProof="0"/>
          </a:p>
        </p:txBody>
      </p:sp>
      <p:sp>
        <p:nvSpPr>
          <p:cNvPr id="6" name="Numer slajdu — symbol zastępczy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D22F896-40B5-4ADD-8801-0D06FADFA095}" type="slidenum">
              <a:rPr lang="pl-PL" noProof="0" smtClean="0"/>
              <a:pPr rtl="0"/>
              <a:t>‹#›</a:t>
            </a:fld>
            <a:endParaRPr lang="pl-PL"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rtlCol="0"/>
          <a:lstStyle/>
          <a:p>
            <a:r>
              <a:rPr lang="pl-PL" dirty="0"/>
              <a:t>Projektowanie serwisów </a:t>
            </a:r>
            <a:r>
              <a:rPr lang="pl-PL" dirty="0" smtClean="0"/>
              <a:t>internetowych - znaczniki</a:t>
            </a:r>
            <a:endParaRPr lang="pl-PL" dirty="0"/>
          </a:p>
        </p:txBody>
      </p:sp>
      <p:sp>
        <p:nvSpPr>
          <p:cNvPr id="3" name="Podtytuł 2"/>
          <p:cNvSpPr>
            <a:spLocks noGrp="1"/>
          </p:cNvSpPr>
          <p:nvPr>
            <p:ph type="subTitle" idx="1"/>
          </p:nvPr>
        </p:nvSpPr>
        <p:spPr/>
        <p:txBody>
          <a:bodyPr vert="horz" lIns="91440" tIns="45720" rIns="91440" bIns="45720" rtlCol="0" anchor="t">
            <a:normAutofit/>
          </a:bodyPr>
          <a:lstStyle/>
          <a:p>
            <a:r>
              <a:rPr lang="pl-PL" dirty="0"/>
              <a:t>Dr Sławomir Radomski</a:t>
            </a:r>
          </a:p>
          <a:p>
            <a:endParaRPr lang="pl-PL" dirty="0">
              <a:latin typeface="Tw Cen MT"/>
              <a:cs typeface="Calibri Light"/>
            </a:endParaRPr>
          </a:p>
        </p:txBody>
      </p:sp>
    </p:spTree>
    <p:extLst>
      <p:ext uri="{BB962C8B-B14F-4D97-AF65-F5344CB8AC3E}">
        <p14:creationId xmlns:p14="http://schemas.microsoft.com/office/powerpoint/2010/main" xmlns=""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xmlns="" id="{42A41EB7-E768-ACAE-8F81-1FEED69C550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6078A00-3844-B15C-1B6D-D6C9C9D14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F99CE508-5007-8F8A-64D5-77834FB7F83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xmlns="" id="{4AF1916F-02DD-4942-1A46-24BA00427A9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xmlns="" id="{46819154-B61C-A911-5E1F-339962A384F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54D4FD23-2522-FDA6-B194-B6F6D7D1BE4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888F5D63-D964-E230-2F63-05907A4AE9B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D902345D-A791-53D8-68AC-F52C877E91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123DC497-FD79-A2C9-ACD0-623C5C0CC48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F3212094-376B-47A6-5EC1-9F250279323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14D966C4-F199-376F-89A6-2B2171630E6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830F4DA9-5A86-BE30-FB10-ED2285AEBD4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8DD80B5C-E788-7B83-40B4-FBEDA10C5A2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1E8CA28C-791F-7EEB-0CA2-3D6DF59294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34704433-0D34-FCF5-5BD7-1A3CBAF8369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2543AC69-1BCE-4EB8-3853-E4B088B3563A}"/>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24BFD317-FFC9-2BD7-537A-2FE2238B56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BF610C04-66BD-AB2B-CC6D-5E6DA0BE73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8719C346-CD92-6D54-1934-20992E10EB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4E31B631-3E2F-E567-6E25-F403C9814F3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1EFB54A1-3193-0CF9-C8F5-A4AB025CD1D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5C012A4E-2927-47FB-B184-C2A83C62542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A01E14D0-3FA1-77B7-ED99-65F8F76D8F9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5F07ECAE-338A-3AE6-8EAE-91C47D3FD5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A1F1654E-3C1D-C49E-B10C-213419354B0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161690A6-5357-DED7-B227-618949CB4FD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76A98EE1-596F-8D72-9D3A-94149393B0F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7C0D7E9D-5F81-F6BA-E7CA-4EF98A153E7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F6797FFB-758B-B2D5-1BB9-EAA29318B29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41F4E3B8-6D33-41B8-725E-17C3A6B2FF2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24156AA4-E2B1-9E73-763C-1543768F31F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xmlns="" id="{56C1AA46-5386-505C-CFE3-E85E4A86994C}"/>
              </a:ext>
            </a:extLst>
          </p:cNvPr>
          <p:cNvSpPr>
            <a:spLocks noGrp="1"/>
          </p:cNvSpPr>
          <p:nvPr>
            <p:ph type="title"/>
          </p:nvPr>
        </p:nvSpPr>
        <p:spPr>
          <a:xfrm>
            <a:off x="1141411" y="748240"/>
            <a:ext cx="9906000" cy="1117073"/>
          </a:xfrm>
        </p:spPr>
        <p:txBody>
          <a:bodyPr>
            <a:normAutofit/>
          </a:bodyPr>
          <a:lstStyle/>
          <a:p>
            <a:pPr algn="ctr"/>
            <a:r>
              <a:rPr lang="pl-PL" sz="4000" dirty="0" smtClean="0"/>
              <a:t>Popularne znaki specjalne</a:t>
            </a:r>
            <a:endParaRPr lang="en-US" sz="4000" dirty="0">
              <a:solidFill>
                <a:srgbClr val="424456"/>
              </a:solidFill>
              <a:latin typeface="Trebuchet MS"/>
            </a:endParaRPr>
          </a:p>
        </p:txBody>
      </p:sp>
      <p:grpSp>
        <p:nvGrpSpPr>
          <p:cNvPr id="41" name="Group 40">
            <a:extLst>
              <a:ext uri="{FF2B5EF4-FFF2-40B4-BE49-F238E27FC236}">
                <a16:creationId xmlns:a16="http://schemas.microsoft.com/office/drawing/2014/main" xmlns="" id="{64116CC1-61E2-DEC6-8B5A-A8CCA1634B3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xmlns="" id="{363BECAD-38BA-68AC-BF34-21F4CF6A09C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xmlns="" id="{0920AB1B-7D62-C1FD-19D6-55F21080BAD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xmlns="" id="{4F87EE3A-0CAD-1573-56B6-49D54733292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xmlns="" id="{D69713FE-4BD4-327C-350C-5BF3DE3D3EF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xmlns="" id="{EF66C2BB-8C0C-F352-5BC2-F91C75A0272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xmlns="" id="{969800DC-5736-B3A7-E8F4-56EDD33839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xmlns="" id="{6C5D9E74-2AFE-F9F8-A978-480FFEF77A4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xmlns="" id="{53982EC7-A86E-08CF-AD43-5B7FF006F19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xmlns="" id="{50AE3348-91CA-4875-6330-C95FCE2513B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xmlns="" id="{DC63D580-D60E-690F-1117-EE448293CC26}"/>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13314" name="Picture 2"/>
          <p:cNvPicPr>
            <a:picLocks noGrp="1" noChangeAspect="1" noChangeArrowheads="1"/>
          </p:cNvPicPr>
          <p:nvPr>
            <p:ph idx="1"/>
          </p:nvPr>
        </p:nvPicPr>
        <p:blipFill>
          <a:blip r:embed="rId3"/>
          <a:srcRect/>
          <a:stretch>
            <a:fillRect/>
          </a:stretch>
        </p:blipFill>
        <p:spPr bwMode="auto">
          <a:xfrm>
            <a:off x="3959875" y="2346254"/>
            <a:ext cx="3835400" cy="1574800"/>
          </a:xfrm>
          <a:prstGeom prst="rect">
            <a:avLst/>
          </a:prstGeom>
          <a:noFill/>
          <a:ln w="9525">
            <a:noFill/>
            <a:miter lim="800000"/>
            <a:headEnd/>
            <a:tailEnd/>
          </a:ln>
          <a:effectLst/>
        </p:spPr>
      </p:pic>
    </p:spTree>
    <p:extLst>
      <p:ext uri="{BB962C8B-B14F-4D97-AF65-F5344CB8AC3E}">
        <p14:creationId xmlns:p14="http://schemas.microsoft.com/office/powerpoint/2010/main" xmlns="" val="1111169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xmlns="" id="{D4E9E80D-15DC-94DC-9A89-A3ECE44A7BD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CDFE2649-194C-F2CF-72A6-F6CDFC7629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FF8D5DEC-4C89-223B-3D43-D30A853CCAA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xmlns="" id="{4B980A17-05E8-68B7-26B2-A0E9B96B04F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xmlns="" id="{EE72D581-BB33-2048-AD72-0E5CDF3C247A}"/>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741C7895-4C1E-3B91-E329-2459108228D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xmlns="" id="{DE7D7D0C-CAC2-E17F-80D7-AC5F44E8954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xmlns="" id="{6647C8A1-5593-387E-128E-A5897EC222E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xmlns="" id="{5058C017-2C48-7615-8E21-9C58BF601EE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xmlns="" id="{3F609485-49BF-7E36-AB76-AE315649E3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xmlns="" id="{6C250CA5-8B34-3839-FD27-0188B8EE511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xmlns="" id="{D4C456B1-D91A-2045-E87E-6CB39E35C02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xmlns="" id="{F6CAAE86-161D-8F3F-4A02-ED2BAD0430D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xmlns="" id="{89652744-03C6-548F-A858-1F2D8BF2A94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xmlns="" id="{DB13C930-ABA1-D0ED-7E18-3F5F3323BDB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xmlns="" id="{CA642B45-9AFE-4156-AC03-D2401E9DD847}"/>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4AC7FE26-D75C-380C-9ADA-5375C692FA3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xmlns="" id="{BCD5D920-123C-A87A-4A43-C92EC87E56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xmlns="" id="{A81DD660-C0FB-0827-31D8-9B40555FC10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xmlns="" id="{E07CDB28-7D12-CFBC-60C3-613E1BA3753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xmlns="" id="{EA84F6C3-1A74-310B-039B-F4CD6A662817}"/>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A7CA4204-BF4E-CA44-AB3A-1B443BEC2D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xmlns="" id="{F76158AB-62D5-16A2-C054-3E6500C379E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xmlns="" id="{E3ABD544-684D-5C1C-26E4-A0EA51A0C68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xmlns="" id="{D70C9405-67C2-6949-1758-185C5343ACC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xmlns="" id="{9E2A5FF3-0614-737F-BC61-5888037CC1E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xmlns="" id="{BE591C79-BC23-8EB5-63A0-1572F8296F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xmlns="" id="{86BAA030-9DB2-655B-EBB2-2DA5EEB6A15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xmlns="" id="{E5801F22-771D-891F-A9A9-4200910C0AE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xmlns="" id="{7AB668DE-0F3F-19F4-9BC4-95FE74424D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xmlns="" id="{DD86DFCF-FEB1-BB99-E61E-FC11EC85B4E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xmlns="" id="{A6F1AA6E-76E0-4821-B92F-D4B60345C9F1}"/>
              </a:ext>
            </a:extLst>
          </p:cNvPr>
          <p:cNvSpPr>
            <a:spLocks noGrp="1"/>
          </p:cNvSpPr>
          <p:nvPr>
            <p:ph type="title"/>
          </p:nvPr>
        </p:nvSpPr>
        <p:spPr>
          <a:xfrm>
            <a:off x="1141411" y="748240"/>
            <a:ext cx="9906000" cy="1117073"/>
          </a:xfrm>
        </p:spPr>
        <p:txBody>
          <a:bodyPr>
            <a:normAutofit/>
          </a:bodyPr>
          <a:lstStyle/>
          <a:p>
            <a:pPr algn="ctr"/>
            <a:r>
              <a:rPr lang="pl-PL" sz="4000" dirty="0" smtClean="0">
                <a:ea typeface="+mj-lt"/>
                <a:cs typeface="+mj-lt"/>
              </a:rPr>
              <a:t>Zestawienie</a:t>
            </a:r>
            <a:endParaRPr lang="en-US" dirty="0" err="1"/>
          </a:p>
        </p:txBody>
      </p:sp>
      <p:sp>
        <p:nvSpPr>
          <p:cNvPr id="3" name="Content Placeholder 2">
            <a:extLst>
              <a:ext uri="{FF2B5EF4-FFF2-40B4-BE49-F238E27FC236}">
                <a16:creationId xmlns:a16="http://schemas.microsoft.com/office/drawing/2014/main" xmlns="" id="{CC184B40-8803-D493-570C-A0D1A4FFBAE1}"/>
              </a:ext>
            </a:extLst>
          </p:cNvPr>
          <p:cNvSpPr>
            <a:spLocks noGrp="1"/>
          </p:cNvSpPr>
          <p:nvPr>
            <p:ph idx="1"/>
          </p:nvPr>
        </p:nvSpPr>
        <p:spPr>
          <a:xfrm>
            <a:off x="1206500" y="2249487"/>
            <a:ext cx="9840911" cy="3541714"/>
          </a:xfrm>
        </p:spPr>
        <p:txBody>
          <a:bodyPr anchor="t">
            <a:normAutofit/>
          </a:bodyPr>
          <a:lstStyle/>
          <a:p>
            <a:pPr marL="0" indent="0">
              <a:buNone/>
            </a:pPr>
            <a:endParaRPr lang="en-US" dirty="0"/>
          </a:p>
        </p:txBody>
      </p:sp>
      <p:grpSp>
        <p:nvGrpSpPr>
          <p:cNvPr id="41" name="Group 40">
            <a:extLst>
              <a:ext uri="{FF2B5EF4-FFF2-40B4-BE49-F238E27FC236}">
                <a16:creationId xmlns:a16="http://schemas.microsoft.com/office/drawing/2014/main" xmlns="" id="{52178B2D-F129-79F8-D73A-515109248FE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xmlns="" id="{AC0CCA32-2D26-CB07-2CE4-A71384300F6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xmlns="" id="{1ACB789B-A434-2A87-0E6C-521939C504E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xmlns="" id="{37B26BDB-A330-CF71-E463-EE59019121B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xmlns="" id="{FF8541BD-C973-30E0-2845-429A31E2B3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xmlns="" id="{43B7F7EF-2189-F112-BADF-5C22AFC84E0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xmlns="" id="{5A50E24B-3E34-7615-55F7-F423E4E732C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xmlns="" id="{AD959CE9-A26C-EB81-AF4D-A10415CEC7B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xmlns="" id="{CD214E69-43A2-0B4A-6842-22FC94947B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xmlns="" id="{03C41EC0-8DE5-7F24-0140-3CB874AC944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xmlns="" id="{CE010EE9-3026-37AE-B3F1-3E968E05E5A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pic>
        <p:nvPicPr>
          <p:cNvPr id="14338" name="Picture 2"/>
          <p:cNvPicPr>
            <a:picLocks noChangeAspect="1" noChangeArrowheads="1"/>
          </p:cNvPicPr>
          <p:nvPr/>
        </p:nvPicPr>
        <p:blipFill>
          <a:blip r:embed="rId3"/>
          <a:srcRect/>
          <a:stretch>
            <a:fillRect/>
          </a:stretch>
        </p:blipFill>
        <p:spPr bwMode="auto">
          <a:xfrm>
            <a:off x="643082" y="1657784"/>
            <a:ext cx="11201400" cy="5038725"/>
          </a:xfrm>
          <a:prstGeom prst="rect">
            <a:avLst/>
          </a:prstGeom>
          <a:noFill/>
          <a:ln w="9525">
            <a:noFill/>
            <a:miter lim="800000"/>
            <a:headEnd/>
            <a:tailEnd/>
          </a:ln>
          <a:effectLst/>
        </p:spPr>
      </p:pic>
    </p:spTree>
    <p:extLst>
      <p:ext uri="{BB962C8B-B14F-4D97-AF65-F5344CB8AC3E}">
        <p14:creationId xmlns:p14="http://schemas.microsoft.com/office/powerpoint/2010/main" xmlns="" val="379349195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xmlns="" id="{035D529F-FB1F-5492-457A-26553248D82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1ECADA9-0CA5-450E-BE54-B1CA0D0D1A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6C9A70D7-C0E2-BEA7-9792-8130F7B53E8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xmlns="" id="{0C80609F-C1E0-AD93-9FB4-E073F847E22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xmlns="" id="{C459D793-E4E0-294F-5990-7BD4B420DABD}"/>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0F06FB85-B2A7-7521-8204-67FCBF79958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C142EA82-A749-17B3-4C41-9267D37BDA1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D6DCBF57-3B6F-F8BF-A37F-4A1D0E7EE43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1D2B0C92-0523-BF21-873D-D1E180A8F1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C14EBCBE-C28B-F1D4-34EA-91030DA841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0ABC24B3-0570-63CE-1F66-2260DF90938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0764055B-787C-89D6-0BAA-B9170C946FE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E2CCB06E-463F-7E8E-4F7D-101CC80750D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F173BE87-1D11-DBF3-9073-E50E75A36BE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027D8734-E67E-7C8A-1F8B-9E761707EAA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EFDCF246-BBC9-FFBE-F5E2-2FC4D7B89749}"/>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0B2F2E39-A4B7-F58C-FA75-F73DA32AB5C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8D2BD25A-5E8D-6963-97E3-204C0B79A7D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4AE69893-CC68-5C5F-087E-3A782690B1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0E461618-51AE-8461-2BD3-9C7F35B337D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E3CFE3D8-9CFA-7CCC-5EB8-A5CC00C2F7D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135BA733-81AB-BADA-92B2-D4E02D6E315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DF342A96-C9CE-EC02-AF34-01DBE9B388E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D7CE8B92-E3E0-DD12-A6EA-8A017E99BA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CCB55270-9B7E-11E8-7474-01FB404C654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0A46A2FC-79E2-319A-AB03-F7977656449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E81057CC-149F-82B2-9CB3-1DE3DFCB6C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64AF709C-69A2-D441-178E-894D4426EA0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F4F4A928-18FE-6688-A29B-EE5278983FA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945702CF-4ECE-582D-AACF-179B88D6DD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ADB2FD70-0ADE-06AD-AB00-48A0FB63455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xmlns="" id="{D5A2175A-1B58-4168-B0E6-EAB5EE2D0E76}"/>
              </a:ext>
            </a:extLst>
          </p:cNvPr>
          <p:cNvSpPr>
            <a:spLocks noGrp="1"/>
          </p:cNvSpPr>
          <p:nvPr>
            <p:ph type="title"/>
          </p:nvPr>
        </p:nvSpPr>
        <p:spPr>
          <a:xfrm>
            <a:off x="1141411" y="748240"/>
            <a:ext cx="9906000" cy="1117073"/>
          </a:xfrm>
        </p:spPr>
        <p:txBody>
          <a:bodyPr>
            <a:normAutofit/>
          </a:bodyPr>
          <a:lstStyle/>
          <a:p>
            <a:pPr algn="ctr"/>
            <a:r>
              <a:rPr lang="pl-PL" sz="4000" dirty="0" smtClean="0"/>
              <a:t>Tekst </a:t>
            </a:r>
            <a:r>
              <a:rPr lang="pl-PL" sz="4000" dirty="0" err="1" smtClean="0"/>
              <a:t>preformatowany</a:t>
            </a:r>
            <a:endParaRPr lang="en-US" dirty="0" err="1"/>
          </a:p>
        </p:txBody>
      </p:sp>
      <p:sp>
        <p:nvSpPr>
          <p:cNvPr id="3" name="Content Placeholder 2">
            <a:extLst>
              <a:ext uri="{FF2B5EF4-FFF2-40B4-BE49-F238E27FC236}">
                <a16:creationId xmlns:a16="http://schemas.microsoft.com/office/drawing/2014/main" xmlns="" id="{6B72E03E-6F07-21DE-9328-DCD277E8E92E}"/>
              </a:ext>
            </a:extLst>
          </p:cNvPr>
          <p:cNvSpPr>
            <a:spLocks noGrp="1"/>
          </p:cNvSpPr>
          <p:nvPr>
            <p:ph idx="1"/>
          </p:nvPr>
        </p:nvSpPr>
        <p:spPr>
          <a:xfrm>
            <a:off x="1206500" y="2249487"/>
            <a:ext cx="9840911" cy="3541714"/>
          </a:xfrm>
        </p:spPr>
        <p:txBody>
          <a:bodyPr anchor="t">
            <a:normAutofit/>
          </a:bodyPr>
          <a:lstStyle/>
          <a:p>
            <a:pPr>
              <a:buNone/>
            </a:pPr>
            <a:r>
              <a:rPr lang="pl-PL" sz="3200" dirty="0" smtClean="0"/>
              <a:t>Tekst </a:t>
            </a:r>
            <a:r>
              <a:rPr lang="pl-PL" sz="3200" dirty="0" err="1" smtClean="0"/>
              <a:t>preformatowany</a:t>
            </a:r>
            <a:r>
              <a:rPr lang="pl-PL" sz="3200" dirty="0" smtClean="0"/>
              <a:t> ujmujemy w znaczniki oraz. Element </a:t>
            </a:r>
            <a:r>
              <a:rPr lang="pl-PL" sz="3200" dirty="0" err="1" smtClean="0"/>
              <a:t>pre</a:t>
            </a:r>
            <a:r>
              <a:rPr lang="pl-PL" sz="3200" dirty="0" smtClean="0"/>
              <a:t> ma dwie cechy, które odróżniają go od akapitów. Obie te cechy można zmienić, stosując style CSS. Są nimi: </a:t>
            </a:r>
          </a:p>
          <a:p>
            <a:r>
              <a:rPr lang="pl-PL" sz="3200" dirty="0" smtClean="0"/>
              <a:t>domyślna czcionka </a:t>
            </a:r>
            <a:r>
              <a:rPr lang="pl-PL" sz="3200" dirty="0" smtClean="0"/>
              <a:t>nieproporcjonalna, </a:t>
            </a:r>
            <a:r>
              <a:rPr lang="pl-PL" sz="3200" dirty="0" smtClean="0"/>
              <a:t></a:t>
            </a:r>
          </a:p>
          <a:p>
            <a:r>
              <a:rPr lang="pl-PL" sz="3200" dirty="0" smtClean="0"/>
              <a:t> zachowywanie białych znaków.</a:t>
            </a:r>
            <a:endParaRPr lang="en-US" dirty="0"/>
          </a:p>
          <a:p>
            <a:pPr marL="0" indent="0">
              <a:buNone/>
            </a:pPr>
            <a:endParaRPr lang="en-US" dirty="0"/>
          </a:p>
        </p:txBody>
      </p:sp>
      <p:grpSp>
        <p:nvGrpSpPr>
          <p:cNvPr id="41" name="Group 40">
            <a:extLst>
              <a:ext uri="{FF2B5EF4-FFF2-40B4-BE49-F238E27FC236}">
                <a16:creationId xmlns:a16="http://schemas.microsoft.com/office/drawing/2014/main" xmlns="" id="{2007B0EE-6EC7-CCB2-9506-CCE4A75D3B5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xmlns="" id="{2017DA06-6561-7113-911D-2995D13B48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xmlns="" id="{6E56DFEE-1B9F-E914-1639-1D06063BF5A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xmlns="" id="{4C48BC0A-E3F7-543D-5477-C1F698CFEFC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xmlns="" id="{4CE77E1C-23F1-25B8-F2B3-11129AA347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xmlns="" id="{0676215C-AED5-8682-A062-0628101BB1D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xmlns="" id="{2654BEE0-4E25-E835-0A1E-2BE07E45C9C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xmlns="" id="{6CB0E606-7363-EDFA-BBD5-F10298EE16C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xmlns="" id="{3123FC1F-43B1-520B-BF36-E8388AE8E75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xmlns="" id="{B39507A2-2B02-D6F0-B98D-54614F6A771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xmlns="" id="{B3142B32-965E-8DD5-BEC7-6097C8974AC5}"/>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15362" name="Picture 2"/>
          <p:cNvPicPr>
            <a:picLocks noChangeAspect="1" noChangeArrowheads="1"/>
          </p:cNvPicPr>
          <p:nvPr/>
        </p:nvPicPr>
        <p:blipFill>
          <a:blip r:embed="rId3"/>
          <a:srcRect/>
          <a:stretch>
            <a:fillRect/>
          </a:stretch>
        </p:blipFill>
        <p:spPr bwMode="auto">
          <a:xfrm>
            <a:off x="8050694" y="4267200"/>
            <a:ext cx="3005667" cy="2590800"/>
          </a:xfrm>
          <a:prstGeom prst="rect">
            <a:avLst/>
          </a:prstGeom>
          <a:noFill/>
          <a:ln w="9525">
            <a:noFill/>
            <a:miter lim="800000"/>
            <a:headEnd/>
            <a:tailEnd/>
          </a:ln>
          <a:effectLst/>
        </p:spPr>
      </p:pic>
    </p:spTree>
    <p:extLst>
      <p:ext uri="{BB962C8B-B14F-4D97-AF65-F5344CB8AC3E}">
        <p14:creationId xmlns:p14="http://schemas.microsoft.com/office/powerpoint/2010/main" xmlns="" val="308362120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xmlns="" id="{B36E12E1-4C47-1FE4-D212-05B1E552858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42014A80-83E5-8FBC-08B9-7545369693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3C095AF3-364D-C02C-18B8-97A9EEB58D9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xmlns="" id="{C761223E-A23E-A13C-7C39-FD9FAE9DBBF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xmlns="" id="{D48046AB-9A83-E959-0760-E8D3CE72F03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58A2AA75-35AE-2204-77C1-34972FEE1FD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xmlns="" id="{4231D409-E47C-F617-B71D-D5ACF15A143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xmlns="" id="{6DEA03F8-5DFD-5889-8400-A60723DB958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xmlns="" id="{681966D5-44F4-4E74-8F33-FBEC9529BA1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xmlns="" id="{314EFAC2-AE3B-57A0-6520-4E5B187129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xmlns="" id="{148260F5-5310-2525-78B8-CA479DA1363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xmlns="" id="{2EBCF39A-013A-20F0-1579-07016D91E0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xmlns="" id="{0E4F311F-8CF9-39D1-9F94-2CCE70E6795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xmlns="" id="{4D32571A-3531-30CA-1A13-EB4E025001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xmlns="" id="{A8D1011C-F235-A7ED-BB25-3355A19C70B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xmlns="" id="{B16005DC-694A-88F1-44B4-01343107DCB6}"/>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7E9C7D61-BA08-FF1E-4781-95219A30F2A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xmlns="" id="{C5CB7CE2-1B2F-313B-48D8-A811242DEA4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xmlns="" id="{CAFFAE02-AF90-15CB-F4E3-FF4F8F45C76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xmlns="" id="{51FE34E9-6146-FC51-80F5-4F7B9EBCD8C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xmlns="" id="{AE98B451-FC78-4E35-BE72-8B9546AFC473}"/>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953F8209-C43D-58AF-B123-71D3B872CF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xmlns="" id="{B440DEB6-DDD4-D908-9F22-5F74661060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xmlns="" id="{21135E89-4931-A9FD-0EA3-CAC174484F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xmlns="" id="{E6E7405A-49E9-6A33-6041-F6734DCC0F4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xmlns="" id="{9D94B842-6696-843D-FAAF-2769B9B89A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xmlns="" id="{5823B36F-2A5C-C64B-84EC-1078C1CB88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xmlns="" id="{2BAF5AE0-F13E-2B27-BADF-CAD67D328C1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xmlns="" id="{209F1AE9-53A6-F5E3-0C22-BE98F1B726F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xmlns="" id="{0AE5C166-CA76-93A8-20D8-E4612E72BA7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xmlns="" id="{086A26CB-74A5-C1E1-9020-62A37269F09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xmlns="" id="{886EEAB5-E5D0-1344-562F-2B4313DC76FB}"/>
              </a:ext>
            </a:extLst>
          </p:cNvPr>
          <p:cNvSpPr>
            <a:spLocks noGrp="1"/>
          </p:cNvSpPr>
          <p:nvPr>
            <p:ph type="title"/>
          </p:nvPr>
        </p:nvSpPr>
        <p:spPr>
          <a:xfrm>
            <a:off x="1141411" y="748240"/>
            <a:ext cx="9906000" cy="1117073"/>
          </a:xfrm>
        </p:spPr>
        <p:txBody>
          <a:bodyPr>
            <a:normAutofit/>
          </a:bodyPr>
          <a:lstStyle/>
          <a:p>
            <a:pPr algn="ctr"/>
            <a:r>
              <a:rPr lang="pl-PL" sz="4000" dirty="0" smtClean="0"/>
              <a:t>Elementy frazowe</a:t>
            </a:r>
            <a:endParaRPr lang="en-US" sz="4000" dirty="0">
              <a:solidFill>
                <a:srgbClr val="424456"/>
              </a:solidFill>
              <a:latin typeface="Trebuchet MS"/>
            </a:endParaRPr>
          </a:p>
        </p:txBody>
      </p:sp>
      <p:sp>
        <p:nvSpPr>
          <p:cNvPr id="3" name="Content Placeholder 2">
            <a:extLst>
              <a:ext uri="{FF2B5EF4-FFF2-40B4-BE49-F238E27FC236}">
                <a16:creationId xmlns:a16="http://schemas.microsoft.com/office/drawing/2014/main" xmlns="" id="{D938BD66-52A8-5DA9-12E8-73DC166E0848}"/>
              </a:ext>
            </a:extLst>
          </p:cNvPr>
          <p:cNvSpPr>
            <a:spLocks noGrp="1"/>
          </p:cNvSpPr>
          <p:nvPr>
            <p:ph idx="1"/>
          </p:nvPr>
        </p:nvSpPr>
        <p:spPr>
          <a:xfrm>
            <a:off x="1218790" y="2249487"/>
            <a:ext cx="10307943" cy="3541714"/>
          </a:xfrm>
        </p:spPr>
        <p:txBody>
          <a:bodyPr anchor="t">
            <a:normAutofit/>
          </a:bodyPr>
          <a:lstStyle/>
          <a:p>
            <a:pPr>
              <a:buNone/>
            </a:pPr>
            <a:endParaRPr lang="en-US" sz="3000" dirty="0">
              <a:latin typeface="Georgia"/>
            </a:endParaRPr>
          </a:p>
          <a:p>
            <a:pPr marL="0" indent="0">
              <a:buNone/>
            </a:pPr>
            <a:endParaRPr lang="en-US" dirty="0"/>
          </a:p>
          <a:p>
            <a:pPr marL="0" indent="0">
              <a:buNone/>
            </a:pPr>
            <a:endParaRPr lang="en-US" dirty="0"/>
          </a:p>
        </p:txBody>
      </p:sp>
      <p:grpSp>
        <p:nvGrpSpPr>
          <p:cNvPr id="41" name="Group 40">
            <a:extLst>
              <a:ext uri="{FF2B5EF4-FFF2-40B4-BE49-F238E27FC236}">
                <a16:creationId xmlns:a16="http://schemas.microsoft.com/office/drawing/2014/main" xmlns="" id="{9B9E03CB-9167-B693-1A00-B05EFFDF995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xmlns="" id="{042C3A10-99B1-91C4-B2E4-8CE0992F1F6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xmlns="" id="{308A0917-E637-5F92-32A0-5045AC402C9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xmlns="" id="{624C78F8-376A-2289-429F-21FF09F7B63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xmlns="" id="{3CB6D1A9-472A-8BD1-6426-8D671E975E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xmlns="" id="{CC65240E-C03C-EEDB-2AD0-B0BCDE764AC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xmlns="" id="{C3FDFF15-E642-E644-2C72-54211FBA61D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xmlns="" id="{F159FA48-C9FC-7566-93B4-02A3085E10C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xmlns="" id="{F9892316-25CC-E001-57F2-92C847EF11E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xmlns="" id="{5FC47E61-26E2-B551-FC88-A45E742F229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xmlns="" id="{904E3775-A5FE-B570-3F97-A9AF61B7A7E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pic>
        <p:nvPicPr>
          <p:cNvPr id="16386" name="Picture 2"/>
          <p:cNvPicPr>
            <a:picLocks noChangeAspect="1" noChangeArrowheads="1"/>
          </p:cNvPicPr>
          <p:nvPr/>
        </p:nvPicPr>
        <p:blipFill>
          <a:blip r:embed="rId3"/>
          <a:srcRect/>
          <a:stretch>
            <a:fillRect/>
          </a:stretch>
        </p:blipFill>
        <p:spPr bwMode="auto">
          <a:xfrm>
            <a:off x="2881744" y="1827406"/>
            <a:ext cx="6308725" cy="5030594"/>
          </a:xfrm>
          <a:prstGeom prst="rect">
            <a:avLst/>
          </a:prstGeom>
          <a:noFill/>
          <a:ln w="9525">
            <a:noFill/>
            <a:miter lim="800000"/>
            <a:headEnd/>
            <a:tailEnd/>
          </a:ln>
          <a:effectLst/>
        </p:spPr>
      </p:pic>
    </p:spTree>
    <p:extLst>
      <p:ext uri="{BB962C8B-B14F-4D97-AF65-F5344CB8AC3E}">
        <p14:creationId xmlns:p14="http://schemas.microsoft.com/office/powerpoint/2010/main" xmlns="" val="1514556749"/>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xmlns="" id="{A35D577C-BBDC-0AB6-A609-91D7645DADC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D5EC65E-20ED-E52F-92C1-C18D31D99E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963ED955-E4C2-0A9F-ECB2-EBCE0BF65F6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xmlns="" id="{A630403F-FCF1-96F4-A206-3B67D26BB56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xmlns="" id="{59348363-8694-9D98-B4FE-0AEC6BE77310}"/>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EB3C7889-87D6-8963-F422-9500747A5EF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ABB4187A-685C-3DEC-3925-6AD2038F8DC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1E53E09D-EDC2-15B1-5014-D85F771502F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821FE21F-4050-E054-E92D-9F4E3535ACF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D9DEBAAA-FB24-3A8C-9FCD-1AF27D3D237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A4112FCB-D8BE-30A1-99B6-5431BBE82BD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4BE5B034-D89D-A2AD-FD5A-5487D4FDE71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E54AD5CB-0E83-EEA2-FE96-C35BC96C827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CBF0861E-BA96-CD69-C8FF-01831B873ED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7004CA5A-287A-3A45-3D01-090934EBBF4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0D3AD3F2-9899-F168-5186-518A6D6BF0C6}"/>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F8C0B72E-4468-1081-1D55-C618CA8ABE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566E2DF2-8BFE-83EF-EC1B-70AA876D4D7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52BE6C80-4F25-8641-4CBA-A282A0146E9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2808BFE6-05FD-4F87-D342-B7B4CF3B6C3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8FA319FC-5B4C-75AC-E9F1-7A54D1438A8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17210C96-3BE8-A4CB-9CED-5AEA525CF61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5E5C7B7B-9DBF-F507-275C-959EBE28998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9297B265-020A-18BE-61C6-3773EDA5FEE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1A2C94A3-CAAD-9F53-0A0E-3BBC12F2372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8F93A1A2-9524-3A3E-E494-67CF97E3B9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3CCCD28B-BAB4-0B32-0057-ED3CE815A6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267A4BC8-7C1B-D06B-7E92-97D2A4646E4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2A73C899-046D-2AFD-C85E-EF881F19528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FAFFE077-06F4-4B53-4535-44DAF33EE28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B2818514-15AB-64E4-4EE0-C8945846A02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xmlns="" id="{6FA7EB2F-7034-5460-9E65-92F9377C27A1}"/>
              </a:ext>
            </a:extLst>
          </p:cNvPr>
          <p:cNvSpPr>
            <a:spLocks noGrp="1"/>
          </p:cNvSpPr>
          <p:nvPr>
            <p:ph type="title"/>
          </p:nvPr>
        </p:nvSpPr>
        <p:spPr>
          <a:xfrm>
            <a:off x="1141411" y="748240"/>
            <a:ext cx="9906000" cy="1117073"/>
          </a:xfrm>
        </p:spPr>
        <p:txBody>
          <a:bodyPr>
            <a:normAutofit/>
          </a:bodyPr>
          <a:lstStyle/>
          <a:p>
            <a:pPr algn="ctr"/>
            <a:r>
              <a:rPr lang="pl-PL" sz="4000" dirty="0" smtClean="0">
                <a:solidFill>
                  <a:srgbClr val="424456"/>
                </a:solidFill>
                <a:latin typeface="Trebuchet MS"/>
                <a:ea typeface="+mj-lt"/>
                <a:cs typeface="+mj-lt"/>
              </a:rPr>
              <a:t>Elementy frazowe </a:t>
            </a:r>
            <a:r>
              <a:rPr lang="pl-PL" sz="4000" dirty="0" smtClean="0">
                <a:solidFill>
                  <a:srgbClr val="424456"/>
                </a:solidFill>
                <a:latin typeface="Trebuchet MS"/>
                <a:ea typeface="+mj-lt"/>
                <a:cs typeface="+mj-lt"/>
              </a:rPr>
              <a:t>- CD</a:t>
            </a:r>
            <a:endParaRPr lang="en-US" sz="4000" dirty="0">
              <a:solidFill>
                <a:srgbClr val="424456"/>
              </a:solidFill>
              <a:latin typeface="Trebuchet MS"/>
            </a:endParaRPr>
          </a:p>
        </p:txBody>
      </p:sp>
      <p:sp>
        <p:nvSpPr>
          <p:cNvPr id="3" name="Content Placeholder 2">
            <a:extLst>
              <a:ext uri="{FF2B5EF4-FFF2-40B4-BE49-F238E27FC236}">
                <a16:creationId xmlns:a16="http://schemas.microsoft.com/office/drawing/2014/main" xmlns="" id="{2EB29D5E-3EC3-9AA7-8FAC-D231C70636EE}"/>
              </a:ext>
            </a:extLst>
          </p:cNvPr>
          <p:cNvSpPr>
            <a:spLocks noGrp="1"/>
          </p:cNvSpPr>
          <p:nvPr>
            <p:ph idx="1"/>
          </p:nvPr>
        </p:nvSpPr>
        <p:spPr>
          <a:xfrm>
            <a:off x="559149" y="2249487"/>
            <a:ext cx="11547613" cy="3541714"/>
          </a:xfrm>
        </p:spPr>
        <p:txBody>
          <a:bodyPr vert="horz" lIns="91440" tIns="45720" rIns="91440" bIns="45720" rtlCol="0" anchor="t">
            <a:noAutofit/>
          </a:bodyPr>
          <a:lstStyle/>
          <a:p>
            <a:pPr marL="0" indent="0">
              <a:buNone/>
            </a:pPr>
            <a:endParaRPr lang="en-US" dirty="0"/>
          </a:p>
        </p:txBody>
      </p:sp>
      <p:grpSp>
        <p:nvGrpSpPr>
          <p:cNvPr id="41" name="Group 40">
            <a:extLst>
              <a:ext uri="{FF2B5EF4-FFF2-40B4-BE49-F238E27FC236}">
                <a16:creationId xmlns:a16="http://schemas.microsoft.com/office/drawing/2014/main" xmlns="" id="{80ED4213-8EDE-729F-AC6B-BA3575E9CBD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xmlns="" id="{F18A9DAD-4187-C8DB-9BC5-D34AC1E23FF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xmlns="" id="{FC41198D-BD15-D335-5276-450C420B8D9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xmlns="" id="{42AF287F-C677-1BB2-C015-884BE52F226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xmlns="" id="{6BA2BA08-6C74-22DB-406A-7B168C93F0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xmlns="" id="{46ED9382-CBFC-1420-6076-F24B75A8FD6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xmlns="" id="{F6A26393-F219-C8D9-C96B-388C9E4F2DA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xmlns="" id="{D2F6FC1C-989E-2285-FB6F-7FCC35CCE5A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xmlns="" id="{20A1E530-F5CD-7950-2930-A908FC8E240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xmlns="" id="{E7BC02BA-8668-DEBB-45B2-2F24B987289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xmlns="" id="{1FCCD38C-40DC-647A-3B01-D4DBF147087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17410" name="Picture 2"/>
          <p:cNvPicPr>
            <a:picLocks noChangeAspect="1" noChangeArrowheads="1"/>
          </p:cNvPicPr>
          <p:nvPr/>
        </p:nvPicPr>
        <p:blipFill>
          <a:blip r:embed="rId3"/>
          <a:srcRect/>
          <a:stretch>
            <a:fillRect/>
          </a:stretch>
        </p:blipFill>
        <p:spPr bwMode="auto">
          <a:xfrm>
            <a:off x="2164629" y="2052926"/>
            <a:ext cx="7400925" cy="3952875"/>
          </a:xfrm>
          <a:prstGeom prst="rect">
            <a:avLst/>
          </a:prstGeom>
          <a:noFill/>
          <a:ln w="9525">
            <a:noFill/>
            <a:miter lim="800000"/>
            <a:headEnd/>
            <a:tailEnd/>
          </a:ln>
          <a:effectLst/>
        </p:spPr>
      </p:pic>
    </p:spTree>
    <p:extLst>
      <p:ext uri="{BB962C8B-B14F-4D97-AF65-F5344CB8AC3E}">
        <p14:creationId xmlns:p14="http://schemas.microsoft.com/office/powerpoint/2010/main" xmlns="" val="1733897685"/>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xmlns="" id="{509652B0-C18F-59A1-F6EB-20C8C3D476C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B100AEF2-3B3C-DC5D-F520-9130629259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7390DEED-3AB5-DD9D-2CFC-115E37F82FA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xmlns="" id="{1EF65580-95F7-C016-69A0-3E2A38F180D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xmlns="" id="{92CF973E-9273-F608-DB3C-FD3B05057416}"/>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5BBCF40E-6760-F495-4453-43DD1D1F84D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xmlns="" id="{D8EE4095-1511-E018-444B-824D7D99832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xmlns="" id="{FD738CB8-838B-5DC4-F5DE-58F934A6663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xmlns="" id="{2A78E174-2AF0-6A02-2CDC-8CA445D6119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xmlns="" id="{A131013A-48CA-19E5-6413-E04C6ED798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xmlns="" id="{C0F79681-15F4-9025-2736-840595145B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xmlns="" id="{F5BAD9CE-290A-4E06-D3B9-F9A1473C68E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xmlns="" id="{A75B0936-CF4D-1E9E-BFF4-A22E8C802B2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xmlns="" id="{2D074857-5F4A-8830-58C4-F62C6819BF9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xmlns="" id="{F618637C-EA6E-E7B6-E8DC-1FB29A421EB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xmlns="" id="{02ED94E2-421F-2F53-2908-25715D983857}"/>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4FB743AF-7A05-7DAE-7474-FED7E8EFFC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xmlns="" id="{2D9389A3-4E07-206E-A8C7-F17E3306BB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xmlns="" id="{EDCE6B81-11E5-8678-EBAD-3F4E8F145E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xmlns="" id="{0246BAAC-85AD-6231-5DEA-44B6D97F0C8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xmlns="" id="{3C5B4316-2962-11FB-40C6-3C1A6B923E9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E671A69D-1EC9-5BDA-25DD-3BA040815E8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xmlns="" id="{B480E8AB-BB36-251B-FE34-47ABDF844DC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xmlns="" id="{BA0C540A-E409-0514-A802-207601C01D6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xmlns="" id="{DB72BC4B-3F22-A015-780B-F47AC26A101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xmlns="" id="{983E0F54-112B-AC9A-FA1F-0709AB2FAD2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xmlns="" id="{F3922B22-C786-79DA-C6CC-D891F3EC5FB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xmlns="" id="{D9E4965A-06BC-A9DC-370E-05CFE0E9EDC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xmlns="" id="{C2F0E021-1172-379D-79B1-61BF9C9AEF7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xmlns="" id="{926D767C-750E-220D-F7DF-58E3BDDA09F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xmlns="" id="{47D220C9-AE10-9396-3C70-A3CF66F783D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xmlns="" id="{817FB6FA-984F-409B-CBD6-D90CE2075575}"/>
              </a:ext>
            </a:extLst>
          </p:cNvPr>
          <p:cNvSpPr>
            <a:spLocks noGrp="1"/>
          </p:cNvSpPr>
          <p:nvPr>
            <p:ph type="title"/>
          </p:nvPr>
        </p:nvSpPr>
        <p:spPr>
          <a:xfrm>
            <a:off x="1141411" y="748240"/>
            <a:ext cx="9906000" cy="1117073"/>
          </a:xfrm>
        </p:spPr>
        <p:txBody>
          <a:bodyPr>
            <a:normAutofit/>
          </a:bodyPr>
          <a:lstStyle/>
          <a:p>
            <a:pPr algn="ctr"/>
            <a:r>
              <a:rPr lang="pl-PL" dirty="0" smtClean="0"/>
              <a:t>Cytaty</a:t>
            </a:r>
            <a:endParaRPr lang="en-US" sz="4000" dirty="0">
              <a:solidFill>
                <a:srgbClr val="424456"/>
              </a:solidFill>
              <a:latin typeface="Trebuchet MS"/>
            </a:endParaRPr>
          </a:p>
        </p:txBody>
      </p:sp>
      <p:sp>
        <p:nvSpPr>
          <p:cNvPr id="3" name="Content Placeholder 2">
            <a:extLst>
              <a:ext uri="{FF2B5EF4-FFF2-40B4-BE49-F238E27FC236}">
                <a16:creationId xmlns:a16="http://schemas.microsoft.com/office/drawing/2014/main" xmlns="" id="{DDBCDDE2-87AC-4017-B8FC-626F0D1910C3}"/>
              </a:ext>
            </a:extLst>
          </p:cNvPr>
          <p:cNvSpPr>
            <a:spLocks noGrp="1"/>
          </p:cNvSpPr>
          <p:nvPr>
            <p:ph idx="1"/>
          </p:nvPr>
        </p:nvSpPr>
        <p:spPr>
          <a:xfrm>
            <a:off x="1687571" y="1724186"/>
            <a:ext cx="9159255" cy="1176103"/>
          </a:xfrm>
        </p:spPr>
        <p:txBody>
          <a:bodyPr vert="horz" lIns="91440" tIns="45720" rIns="91440" bIns="45720" rtlCol="0" anchor="t">
            <a:noAutofit/>
          </a:bodyPr>
          <a:lstStyle/>
          <a:p>
            <a:pPr>
              <a:buNone/>
            </a:pPr>
            <a:r>
              <a:rPr lang="pl-PL" sz="2800" dirty="0" smtClean="0"/>
              <a:t>Elementy q oraz </a:t>
            </a:r>
            <a:r>
              <a:rPr lang="pl-PL" sz="2800" dirty="0" err="1" smtClean="0"/>
              <a:t>blockquote</a:t>
            </a:r>
            <a:r>
              <a:rPr lang="pl-PL" sz="2800" dirty="0" smtClean="0"/>
              <a:t> służą do umieszczania w tekście cytatów. Element q jest elementem frazowym, który umieszczamy wewnątrz akapitów. Element </a:t>
            </a:r>
            <a:r>
              <a:rPr lang="pl-PL" sz="2800" dirty="0" err="1" smtClean="0"/>
              <a:t>blockquote</a:t>
            </a:r>
            <a:r>
              <a:rPr lang="pl-PL" sz="2800" dirty="0" smtClean="0"/>
              <a:t> jest natomiast elementem blokowym. Elementy te mają atrybut </a:t>
            </a:r>
            <a:r>
              <a:rPr lang="pl-PL" sz="2800" dirty="0" err="1" smtClean="0"/>
              <a:t>cite</a:t>
            </a:r>
            <a:r>
              <a:rPr lang="pl-PL" sz="2800" dirty="0" smtClean="0"/>
              <a:t>, który może być użyty do podania adresu URL zawierającego źródło cytatu.</a:t>
            </a:r>
            <a:endParaRPr lang="en-US" dirty="0"/>
          </a:p>
        </p:txBody>
      </p:sp>
      <p:grpSp>
        <p:nvGrpSpPr>
          <p:cNvPr id="41" name="Group 40">
            <a:extLst>
              <a:ext uri="{FF2B5EF4-FFF2-40B4-BE49-F238E27FC236}">
                <a16:creationId xmlns:a16="http://schemas.microsoft.com/office/drawing/2014/main" xmlns="" id="{5020727A-0926-A833-2D3C-13AAFEBA61E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xmlns="" id="{E7B81E30-BEE4-A4F6-4F17-5DDF43F29FB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xmlns="" id="{76AA3B71-6242-4B6A-99D6-A0654D977C3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xmlns="" id="{EF378824-D7E5-7CCA-E2AC-568C0CEE4C1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xmlns="" id="{41193594-426E-D88D-1F37-49481E945AB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xmlns="" id="{C97557C3-D34A-8DE5-E36B-2877CD518A5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xmlns="" id="{BDFDDBCE-A267-D720-FEE3-1F6462D55D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xmlns="" id="{8AA934C7-C08E-D3D2-693F-0B036167238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xmlns="" id="{EEA45E2D-6184-F6E9-2300-69D99E4413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xmlns="" id="{7382F53B-019C-81A6-3C13-DCFA4203241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xmlns="" id="{7B98EC26-A91B-D9A2-D80F-A7448E2AADD0}"/>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pic>
        <p:nvPicPr>
          <p:cNvPr id="18434" name="Picture 2"/>
          <p:cNvPicPr>
            <a:picLocks noChangeAspect="1" noChangeArrowheads="1"/>
          </p:cNvPicPr>
          <p:nvPr/>
        </p:nvPicPr>
        <p:blipFill>
          <a:blip r:embed="rId3"/>
          <a:srcRect/>
          <a:stretch>
            <a:fillRect/>
          </a:stretch>
        </p:blipFill>
        <p:spPr bwMode="auto">
          <a:xfrm>
            <a:off x="2029258" y="4879831"/>
            <a:ext cx="8410575" cy="1476375"/>
          </a:xfrm>
          <a:prstGeom prst="rect">
            <a:avLst/>
          </a:prstGeom>
          <a:noFill/>
          <a:ln w="9525">
            <a:noFill/>
            <a:miter lim="800000"/>
            <a:headEnd/>
            <a:tailEnd/>
          </a:ln>
          <a:effectLst/>
        </p:spPr>
      </p:pic>
    </p:spTree>
    <p:extLst>
      <p:ext uri="{BB962C8B-B14F-4D97-AF65-F5344CB8AC3E}">
        <p14:creationId xmlns:p14="http://schemas.microsoft.com/office/powerpoint/2010/main" xmlns="" val="1877296140"/>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xmlns="" id="{A7B340FC-9BA5-F2AE-E171-6D028F42DC2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64E997F1-0834-3164-1773-3B2F53E57D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4B35AB1C-8563-8E00-E3BB-2263382BBA8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xmlns="" id="{D7DA0357-4BAF-490A-02F3-1DF8E7BD227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xmlns="" id="{D356C204-14C5-E226-FDD2-87F05632D4A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E9E63C99-15BF-EB5D-4739-611CDDA2A4F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69AB26C3-AA1C-B562-6F51-136D46CEF00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925AD6E7-B160-8472-0A00-FE8C529741E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86B69457-9E59-C3D6-2E87-E995E463D3A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5DEC01A0-2FEF-B127-CDBF-955E9A93B2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DC1E77C1-210D-8277-D56E-6E149E1162B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B272D672-AE08-7BD4-C0B1-96CC4ADA45A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438172F3-EBEC-7671-0F1B-22C72C3B70F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638AA114-89AB-D321-8A54-E80FE9D4AD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5ECB2B0A-7E88-A1AD-EE00-D832583477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30C6FB66-1221-E5E0-4B1A-8D79E94B4B93}"/>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9BF0947A-1E3F-6612-65F3-8EFF6FC513F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344151B6-AF13-AE2B-DE35-FBA991F9D4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3353A6D1-8324-2C7C-4A8E-FB8EE9C23F9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43287F7F-3362-9CEC-1E3F-B43A0EF65FF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C7624659-85B4-F897-0D5E-850F9E58703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3261BE72-8956-9CA1-E7C0-E8615CAE0A2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31F0AB5F-167F-6B2C-8440-6EB1CD65882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D226E23D-142E-FB88-ED98-BC7F4663EC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66F66FFA-9D11-73BF-A084-178E0EB3CB6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41DEDC76-841E-6BF9-A52E-416E3CF792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2E696BFD-C7AE-6BAF-DCCD-FBE3F4BEC6C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57E919C7-D783-B8E5-31E9-4308CB5EB93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75ED95BA-632F-6A05-AD9D-DB84FDA3173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0D11D880-642E-38D7-B1D5-54CDA68032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ECB81834-B707-209E-1D4A-45B89D52318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xmlns="" id="{E3248322-E071-FC3E-F20C-1664AB091EB1}"/>
              </a:ext>
            </a:extLst>
          </p:cNvPr>
          <p:cNvSpPr>
            <a:spLocks noGrp="1"/>
          </p:cNvSpPr>
          <p:nvPr>
            <p:ph type="title"/>
          </p:nvPr>
        </p:nvSpPr>
        <p:spPr>
          <a:xfrm>
            <a:off x="1141411" y="748240"/>
            <a:ext cx="9906000" cy="1117073"/>
          </a:xfrm>
        </p:spPr>
        <p:txBody>
          <a:bodyPr>
            <a:normAutofit/>
          </a:bodyPr>
          <a:lstStyle/>
          <a:p>
            <a:pPr algn="ctr"/>
            <a:r>
              <a:rPr lang="pl-PL" dirty="0" smtClean="0"/>
              <a:t>Listy wypunktowane</a:t>
            </a:r>
            <a:endParaRPr lang="en-US" sz="4000" dirty="0">
              <a:solidFill>
                <a:srgbClr val="424456"/>
              </a:solidFill>
              <a:latin typeface="Trebuchet MS"/>
            </a:endParaRPr>
          </a:p>
        </p:txBody>
      </p:sp>
      <p:sp>
        <p:nvSpPr>
          <p:cNvPr id="3" name="Content Placeholder 2">
            <a:extLst>
              <a:ext uri="{FF2B5EF4-FFF2-40B4-BE49-F238E27FC236}">
                <a16:creationId xmlns:a16="http://schemas.microsoft.com/office/drawing/2014/main" xmlns="" id="{ABFCFE18-BB1B-B44F-1926-9C37176AF4BB}"/>
              </a:ext>
            </a:extLst>
          </p:cNvPr>
          <p:cNvSpPr>
            <a:spLocks noGrp="1"/>
          </p:cNvSpPr>
          <p:nvPr>
            <p:ph idx="1"/>
          </p:nvPr>
        </p:nvSpPr>
        <p:spPr>
          <a:xfrm>
            <a:off x="1225752" y="1798077"/>
            <a:ext cx="9159255" cy="1176103"/>
          </a:xfrm>
        </p:spPr>
        <p:txBody>
          <a:bodyPr vert="horz" lIns="91440" tIns="45720" rIns="91440" bIns="45720" rtlCol="0" anchor="t">
            <a:noAutofit/>
          </a:bodyPr>
          <a:lstStyle/>
          <a:p>
            <a:pPr>
              <a:buNone/>
            </a:pPr>
            <a:r>
              <a:rPr lang="pl-PL" sz="2800" dirty="0" smtClean="0"/>
              <a:t>Do tworzenia list nieuporządkowanych służą elementy ul (ang. </a:t>
            </a:r>
            <a:r>
              <a:rPr lang="pl-PL" sz="2800" dirty="0" err="1" smtClean="0"/>
              <a:t>unordered</a:t>
            </a:r>
            <a:r>
              <a:rPr lang="pl-PL" sz="2800" dirty="0" smtClean="0"/>
              <a:t> list) oraz li (ang. list </a:t>
            </a:r>
            <a:r>
              <a:rPr lang="pl-PL" sz="2800" dirty="0" err="1" smtClean="0"/>
              <a:t>item</a:t>
            </a:r>
            <a:r>
              <a:rPr lang="pl-PL" sz="2800" dirty="0" smtClean="0"/>
              <a:t>). Wewnątrz elementu ul umieszczamy elementy li. Jeden element li tworzy jedną pozycję wykazu, np.:</a:t>
            </a:r>
            <a:endParaRPr lang="en-US" dirty="0"/>
          </a:p>
        </p:txBody>
      </p:sp>
      <p:grpSp>
        <p:nvGrpSpPr>
          <p:cNvPr id="41" name="Group 40">
            <a:extLst>
              <a:ext uri="{FF2B5EF4-FFF2-40B4-BE49-F238E27FC236}">
                <a16:creationId xmlns:a16="http://schemas.microsoft.com/office/drawing/2014/main" xmlns="" id="{1ECF3DD5-8D3B-AF05-B8CF-1E430A54682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xmlns="" id="{5645789D-14FC-C4E6-1209-692AC42C84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xmlns="" id="{52203737-C165-206A-92B4-C7B8952217F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xmlns="" id="{4AEA4A6B-9E5B-6699-247A-E58F9B59366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xmlns="" id="{76F29677-E525-765D-D15A-1192F1C9D98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xmlns="" id="{C1B57CAC-E307-EF02-6F49-4F107329B28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xmlns="" id="{0CF96D53-99D7-C63B-A6D7-1DE5B00D3B0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xmlns="" id="{DAB65734-F4E2-032C-4FF2-D43298E10D0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xmlns="" id="{28FAC0C9-D053-7D95-7894-66AF9020C27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xmlns="" id="{4A5574AE-90B2-D08A-EB69-1C36CCD38C8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xmlns="" id="{5280CE0C-E814-2227-DF46-FC4B5BED69B3}"/>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19458" name="Picture 2"/>
          <p:cNvPicPr>
            <a:picLocks noChangeAspect="1" noChangeArrowheads="1"/>
          </p:cNvPicPr>
          <p:nvPr/>
        </p:nvPicPr>
        <p:blipFill>
          <a:blip r:embed="rId3"/>
          <a:srcRect/>
          <a:stretch>
            <a:fillRect/>
          </a:stretch>
        </p:blipFill>
        <p:spPr bwMode="auto">
          <a:xfrm>
            <a:off x="5706197" y="3950566"/>
            <a:ext cx="2257425" cy="1543050"/>
          </a:xfrm>
          <a:prstGeom prst="rect">
            <a:avLst/>
          </a:prstGeom>
          <a:noFill/>
          <a:ln w="9525">
            <a:noFill/>
            <a:miter lim="800000"/>
            <a:headEnd/>
            <a:tailEnd/>
          </a:ln>
          <a:effectLst/>
        </p:spPr>
      </p:pic>
    </p:spTree>
    <p:extLst>
      <p:ext uri="{BB962C8B-B14F-4D97-AF65-F5344CB8AC3E}">
        <p14:creationId xmlns:p14="http://schemas.microsoft.com/office/powerpoint/2010/main" xmlns="" val="2056773188"/>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xmlns="" id="{EADF8035-266B-FF56-CDFA-E4876C2135A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E8CE760C-712C-4BD0-6F38-FA35F1FD7A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133FFA43-530B-5B98-FD7A-FE27DEF9282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xmlns="" id="{CAB8600C-B045-DEF1-15FE-65532AEA05D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xmlns="" id="{EC3F2F44-1B2D-2992-16BD-E756D8563E07}"/>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46FE3685-093E-6E23-B685-7E907869CF5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xmlns="" id="{799447B9-D41C-2124-E52E-E8BE74C9409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xmlns="" id="{E9768AE7-594F-0ADC-00A6-D7E5D16A894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xmlns="" id="{1F8FFB1E-C3E9-96B6-687B-BBCF5CCA8C7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xmlns="" id="{CB3824BB-9C21-FC32-2647-D64D85694B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xmlns="" id="{2BBDF7B2-3D99-FDF3-A2A1-3AA8706194B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xmlns="" id="{E949A966-A4BB-31E5-DD34-7E02618A634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xmlns="" id="{0AFCA52D-F32E-239B-70FA-1B75086AA91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xmlns="" id="{29A4ACE1-6E0D-73C2-EF24-F807B4D8853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xmlns="" id="{3B2523CF-4A15-8608-1F57-2B8D32CCC89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xmlns="" id="{29AD6BA6-FB5A-AA7D-207F-44BFEDD804CD}"/>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EEE9C506-BA13-FE43-D1FA-565913D6FBF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xmlns="" id="{B52FE612-274D-4492-D4F1-3D39F25ED9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xmlns="" id="{3D14FF96-A134-3B3D-29BA-1FC2A1BCF6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xmlns="" id="{FCE576A0-1899-F968-D050-0A105561B96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xmlns="" id="{8CE65332-BCE6-5660-C122-1A0A08A71F9A}"/>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0985C2A2-50C1-8CEB-7A5F-66918E30B7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xmlns="" id="{BD32E82A-1432-1FCA-18F8-72B727F99A6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xmlns="" id="{89C2D995-10E6-8640-6124-E0D1FA27C2B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xmlns="" id="{7604097A-1A54-B6D5-87E4-B8B5EC4B2B4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xmlns="" id="{EA74405F-EF15-5D84-E081-985781B85BD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xmlns="" id="{344DF662-0FB1-61F9-9E23-6C58915DC2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xmlns="" id="{D19A7837-8017-8D1D-5946-A8888EFACFA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xmlns="" id="{107ECA19-100A-F3D1-011C-2D50AB646EE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xmlns="" id="{318F822C-22A7-5C4D-EC8C-BFDF3E42F8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xmlns="" id="{C5A64EF3-B178-4FE1-F225-BF8920890D9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xmlns="" id="{462C9AB2-4EFF-7B84-1B46-340129932411}"/>
              </a:ext>
            </a:extLst>
          </p:cNvPr>
          <p:cNvSpPr>
            <a:spLocks noGrp="1"/>
          </p:cNvSpPr>
          <p:nvPr>
            <p:ph type="title"/>
          </p:nvPr>
        </p:nvSpPr>
        <p:spPr>
          <a:xfrm>
            <a:off x="1141411" y="748240"/>
            <a:ext cx="9906000" cy="1117073"/>
          </a:xfrm>
        </p:spPr>
        <p:txBody>
          <a:bodyPr>
            <a:normAutofit/>
          </a:bodyPr>
          <a:lstStyle/>
          <a:p>
            <a:pPr algn="ctr"/>
            <a:r>
              <a:rPr lang="pl-PL" dirty="0" smtClean="0">
                <a:solidFill>
                  <a:srgbClr val="000000"/>
                </a:solidFill>
                <a:latin typeface="Tw Cen MT"/>
              </a:rPr>
              <a:t>Listy numerowane</a:t>
            </a:r>
            <a:endParaRPr lang="en-US" dirty="0">
              <a:solidFill>
                <a:srgbClr val="000000"/>
              </a:solidFill>
              <a:latin typeface="Tw Cen MT"/>
            </a:endParaRPr>
          </a:p>
        </p:txBody>
      </p:sp>
      <p:sp>
        <p:nvSpPr>
          <p:cNvPr id="3" name="Content Placeholder 2">
            <a:extLst>
              <a:ext uri="{FF2B5EF4-FFF2-40B4-BE49-F238E27FC236}">
                <a16:creationId xmlns:a16="http://schemas.microsoft.com/office/drawing/2014/main" xmlns="" id="{E0D44D23-8C8F-7038-7912-E7E1EABBB990}"/>
              </a:ext>
            </a:extLst>
          </p:cNvPr>
          <p:cNvSpPr>
            <a:spLocks noGrp="1"/>
          </p:cNvSpPr>
          <p:nvPr>
            <p:ph idx="1"/>
          </p:nvPr>
        </p:nvSpPr>
        <p:spPr>
          <a:xfrm>
            <a:off x="1513942" y="2489240"/>
            <a:ext cx="9159255" cy="1176103"/>
          </a:xfrm>
        </p:spPr>
        <p:txBody>
          <a:bodyPr vert="horz" lIns="91440" tIns="45720" rIns="91440" bIns="45720" rtlCol="0" anchor="t">
            <a:noAutofit/>
          </a:bodyPr>
          <a:lstStyle/>
          <a:p>
            <a:pPr>
              <a:buNone/>
            </a:pPr>
            <a:r>
              <a:rPr lang="pl-PL" sz="2800" dirty="0" smtClean="0"/>
              <a:t>Listy numerowane są tworzone w podobny sposób. W miejsce elementu ul stosujemy element </a:t>
            </a:r>
            <a:r>
              <a:rPr lang="pl-PL" sz="2800" dirty="0" err="1" smtClean="0"/>
              <a:t>ol</a:t>
            </a:r>
            <a:r>
              <a:rPr lang="pl-PL" sz="2800" dirty="0" smtClean="0"/>
              <a:t> (ang. </a:t>
            </a:r>
            <a:r>
              <a:rPr lang="pl-PL" sz="2800" dirty="0" err="1" smtClean="0"/>
              <a:t>ordered</a:t>
            </a:r>
            <a:r>
              <a:rPr lang="pl-PL" sz="2800" dirty="0" smtClean="0"/>
              <a:t> list), zaś poszczególne pozycje również oznaczamy elementami li:</a:t>
            </a:r>
            <a:endParaRPr lang="en-US" dirty="0"/>
          </a:p>
        </p:txBody>
      </p:sp>
      <p:grpSp>
        <p:nvGrpSpPr>
          <p:cNvPr id="41" name="Group 40">
            <a:extLst>
              <a:ext uri="{FF2B5EF4-FFF2-40B4-BE49-F238E27FC236}">
                <a16:creationId xmlns:a16="http://schemas.microsoft.com/office/drawing/2014/main" xmlns="" id="{0B6BD08D-9BF1-9B2A-F55C-D5CAFD9FB68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xmlns="" id="{279F1E80-6347-0273-5543-3E6845461C2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xmlns="" id="{875341C6-C183-E4F6-1893-B52C3CEBE40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xmlns="" id="{D20804EC-2B54-67C5-A7D5-5AE2E60E254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xmlns="" id="{04FA1C0B-8A2E-F3BF-0BA3-F5B393AF5B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xmlns="" id="{EBDFFEE0-9EC2-2A5B-C667-7C4EDC0B915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xmlns="" id="{F27D3736-2941-FF4B-748B-3B9D678EA5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xmlns="" id="{AE24038B-58BA-C061-7817-9CFD15D6889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xmlns="" id="{84531F38-1C06-0517-D59F-9AEE879D19A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xmlns="" id="{ECA27F9B-70FD-8C42-36BB-82C6E5A9125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xmlns="" id="{ED481A93-9701-D1F1-040A-6FB781244C68}"/>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pic>
        <p:nvPicPr>
          <p:cNvPr id="20482" name="Picture 2"/>
          <p:cNvPicPr>
            <a:picLocks noChangeAspect="1" noChangeArrowheads="1"/>
          </p:cNvPicPr>
          <p:nvPr/>
        </p:nvPicPr>
        <p:blipFill>
          <a:blip r:embed="rId3"/>
          <a:srcRect/>
          <a:stretch>
            <a:fillRect/>
          </a:stretch>
        </p:blipFill>
        <p:spPr bwMode="auto">
          <a:xfrm>
            <a:off x="5532727" y="4461309"/>
            <a:ext cx="2733675" cy="1666875"/>
          </a:xfrm>
          <a:prstGeom prst="rect">
            <a:avLst/>
          </a:prstGeom>
          <a:noFill/>
          <a:ln w="9525">
            <a:noFill/>
            <a:miter lim="800000"/>
            <a:headEnd/>
            <a:tailEnd/>
          </a:ln>
          <a:effectLst/>
        </p:spPr>
      </p:pic>
    </p:spTree>
    <p:extLst>
      <p:ext uri="{BB962C8B-B14F-4D97-AF65-F5344CB8AC3E}">
        <p14:creationId xmlns:p14="http://schemas.microsoft.com/office/powerpoint/2010/main" xmlns="" val="2633561426"/>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xmlns="" id="{72DCCE62-1D1C-10DA-3799-5E836B1B9D4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54E44D15-8D56-028A-F09E-066F3EC84E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7443020A-6571-D7C5-AD01-2096727D52D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xmlns="" id="{1A5A9D17-9CC7-9DA1-AF95-8E6E4C5DEFD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xmlns="" id="{25A3E939-16E0-D8F3-4CF4-A6EEE92E41A2}"/>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D98FBF81-AB9C-E96F-8FF5-32B3332EB3E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C3D8851B-30EE-CC66-A77A-21557E7FC37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F6F2D2BF-04F7-1037-8320-A699A41FA35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A73B8238-09E3-4D39-ECB8-D8EA1694471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6E841F28-DB64-418E-4462-565CDE8BA9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32A53957-4F06-DD65-9D82-6A31F05EB13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10DD70EC-6142-49DD-5938-9EFB108C8A0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4024E14C-8C05-9466-963D-59769478448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D7257023-94F7-1E16-63BB-6065AB7AE01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0CEA329F-CC1D-F66A-0E15-77229DD8E86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84704386-9DA8-843B-DFEE-ED5EB86B3A9D}"/>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14AD55D3-09FE-7A6B-5585-9CEAE7CFB3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9D20195C-54A1-5CEB-9034-0C2F3BA9EA3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F80C612D-98BE-4783-141F-5B6500BCBA1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088BC592-733A-FD04-F9B9-5D588E66AA6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8B8B040F-E1E2-B44D-6A5F-0765001C948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D65CB345-F427-8C79-ECE1-81D5550EE1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5F6263BA-BCA0-9967-3F76-F1CA79A3A01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70E35233-B47B-D645-12A1-D7DDB2D7733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835F5624-0E57-0BDA-0B91-93A24174076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C549016E-4C45-5AEB-1AE2-6E7C0D4C75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FDCEC398-7E3A-7C1D-3190-CFFFFAEB223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1E2D77D9-EBA5-1FFD-7A7C-FE13C7FE2C5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BF0C71D5-F71C-9F06-BD9D-8BA0D8299A4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614B00B6-C8C3-7EEA-1B18-332E8B5CDA2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D2B4AA16-25BF-B2AE-E9E3-F8E812809E1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xmlns="" id="{CB04A5F0-98DB-97B0-59B8-DFA2E7CBDA43}"/>
              </a:ext>
            </a:extLst>
          </p:cNvPr>
          <p:cNvSpPr>
            <a:spLocks noGrp="1"/>
          </p:cNvSpPr>
          <p:nvPr>
            <p:ph type="title"/>
          </p:nvPr>
        </p:nvSpPr>
        <p:spPr>
          <a:xfrm>
            <a:off x="1141411" y="748240"/>
            <a:ext cx="9906000" cy="1117073"/>
          </a:xfrm>
        </p:spPr>
        <p:txBody>
          <a:bodyPr>
            <a:normAutofit/>
          </a:bodyPr>
          <a:lstStyle/>
          <a:p>
            <a:pPr algn="ctr"/>
            <a:r>
              <a:rPr lang="pl-PL" dirty="0" smtClean="0"/>
              <a:t>Lista definicji</a:t>
            </a:r>
            <a:endParaRPr lang="en-US" dirty="0">
              <a:ea typeface="+mj-lt"/>
              <a:cs typeface="+mj-lt"/>
            </a:endParaRPr>
          </a:p>
        </p:txBody>
      </p:sp>
      <p:grpSp>
        <p:nvGrpSpPr>
          <p:cNvPr id="41" name="Group 40">
            <a:extLst>
              <a:ext uri="{FF2B5EF4-FFF2-40B4-BE49-F238E27FC236}">
                <a16:creationId xmlns:a16="http://schemas.microsoft.com/office/drawing/2014/main" xmlns="" id="{E2EC74AA-6DFC-987B-7423-4A6A52C2B2E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xmlns="" id="{B5121333-AB57-D057-286F-7A580680354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xmlns="" id="{4F96E635-9CDD-58F3-BFDC-FDD9C7D3D4C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xmlns="" id="{3C433F5F-1848-AF84-2979-CD68329B955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xmlns="" id="{F6EB117C-4E0B-37FF-19DF-51B1E9FA35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xmlns="" id="{3D7033FD-7CA2-B0D9-B461-D44EFA0F6EC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xmlns="" id="{BDB12F32-7B4C-A171-865A-3242B366390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xmlns="" id="{3D38EA5A-E6EE-AE85-3C81-F6F08C313F6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xmlns="" id="{DA98A833-FB7D-95B7-8E1A-EE2BDE0CFDB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xmlns="" id="{626AD504-109B-843B-89FC-B7E7A3DB34D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xmlns="" id="{64E0CFAA-67DC-6C7C-A54F-6CD454ED72DA}"/>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4" name="Picture 3" descr="Ikona formatu">
            <a:extLst>
              <a:ext uri="{FF2B5EF4-FFF2-40B4-BE49-F238E27FC236}">
                <a16:creationId xmlns:a16="http://schemas.microsoft.com/office/drawing/2014/main" xmlns="" id="{D16954E4-2DC0-6F84-A558-F004EE90C19F}"/>
              </a:ext>
            </a:extLst>
          </p:cNvPr>
          <p:cNvPicPr>
            <a:picLocks noChangeAspect="1"/>
          </p:cNvPicPr>
          <p:nvPr/>
        </p:nvPicPr>
        <p:blipFill>
          <a:blip r:embed="rId3"/>
          <a:stretch>
            <a:fillRect/>
          </a:stretch>
        </p:blipFill>
        <p:spPr>
          <a:xfrm>
            <a:off x="251815" y="195865"/>
            <a:ext cx="1532529" cy="1521156"/>
          </a:xfrm>
          <a:prstGeom prst="rect">
            <a:avLst/>
          </a:prstGeom>
        </p:spPr>
      </p:pic>
      <p:sp>
        <p:nvSpPr>
          <p:cNvPr id="52" name="pole tekstowe 51"/>
          <p:cNvSpPr txBox="1"/>
          <p:nvPr/>
        </p:nvSpPr>
        <p:spPr>
          <a:xfrm>
            <a:off x="1542473" y="2216727"/>
            <a:ext cx="9504218" cy="1815882"/>
          </a:xfrm>
          <a:prstGeom prst="rect">
            <a:avLst/>
          </a:prstGeom>
          <a:noFill/>
        </p:spPr>
        <p:txBody>
          <a:bodyPr wrap="square" rtlCol="0">
            <a:spAutoFit/>
          </a:bodyPr>
          <a:lstStyle/>
          <a:p>
            <a:r>
              <a:rPr lang="pl-PL" sz="2800" dirty="0" smtClean="0"/>
              <a:t>Ostatnim rodzajem list są listy definicji. Pojedyncza pozycja listy definicji składa się z definiowanego terminu </a:t>
            </a:r>
            <a:r>
              <a:rPr lang="pl-PL" sz="2800" dirty="0" err="1" smtClean="0"/>
              <a:t>dt</a:t>
            </a:r>
            <a:r>
              <a:rPr lang="pl-PL" sz="2800" dirty="0" smtClean="0"/>
              <a:t> (ang. </a:t>
            </a:r>
            <a:r>
              <a:rPr lang="pl-PL" sz="2800" dirty="0" err="1" smtClean="0"/>
              <a:t>definition</a:t>
            </a:r>
            <a:r>
              <a:rPr lang="pl-PL" sz="2800" dirty="0" smtClean="0"/>
              <a:t> term) oraz definicji </a:t>
            </a:r>
            <a:r>
              <a:rPr lang="pl-PL" sz="2800" dirty="0" err="1" smtClean="0"/>
              <a:t>dd</a:t>
            </a:r>
            <a:r>
              <a:rPr lang="pl-PL" sz="2800" dirty="0" smtClean="0"/>
              <a:t>. Całość jest zawarta w elemencie dl (ang. </a:t>
            </a:r>
            <a:r>
              <a:rPr lang="pl-PL" sz="2800" dirty="0" err="1" smtClean="0"/>
              <a:t>definition</a:t>
            </a:r>
            <a:r>
              <a:rPr lang="pl-PL" sz="2800" dirty="0" smtClean="0"/>
              <a:t> list):</a:t>
            </a:r>
            <a:endParaRPr lang="pl-PL" sz="2800" dirty="0"/>
          </a:p>
        </p:txBody>
      </p:sp>
      <p:pic>
        <p:nvPicPr>
          <p:cNvPr id="21506" name="Picture 2"/>
          <p:cNvPicPr>
            <a:picLocks noChangeAspect="1" noChangeArrowheads="1"/>
          </p:cNvPicPr>
          <p:nvPr/>
        </p:nvPicPr>
        <p:blipFill>
          <a:blip r:embed="rId4"/>
          <a:srcRect/>
          <a:stretch>
            <a:fillRect/>
          </a:stretch>
        </p:blipFill>
        <p:spPr bwMode="auto">
          <a:xfrm>
            <a:off x="6292706" y="3895725"/>
            <a:ext cx="2562225" cy="2962275"/>
          </a:xfrm>
          <a:prstGeom prst="rect">
            <a:avLst/>
          </a:prstGeom>
          <a:noFill/>
          <a:ln w="9525">
            <a:noFill/>
            <a:miter lim="800000"/>
            <a:headEnd/>
            <a:tailEnd/>
          </a:ln>
          <a:effectLst/>
        </p:spPr>
      </p:pic>
    </p:spTree>
    <p:extLst>
      <p:ext uri="{BB962C8B-B14F-4D97-AF65-F5344CB8AC3E}">
        <p14:creationId xmlns:p14="http://schemas.microsoft.com/office/powerpoint/2010/main" xmlns="" val="4046651329"/>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xmlns="" id="{870582B1-04F0-E6EC-9269-DB6413A3B79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61F8FE6C-A7DD-42BA-50C5-4ECF6172A8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C1751CCC-FB8A-9A51-F5DA-0F1F6BA2FCB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xmlns="" id="{7FF23540-D1F6-F761-1828-642A2476C9C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xmlns="" id="{01B19249-311C-EF9F-F95F-D74ADD7D2067}"/>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7447FD88-5F3A-6E9A-ED7B-CF303059950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xmlns="" id="{082B9EB7-DD6F-91FF-9C4A-DAB235A80AA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xmlns="" id="{8146F84C-0E82-0AFD-BB4F-B31FDA43788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xmlns="" id="{16CDE04B-9020-9219-8F21-B5D305FE18D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xmlns="" id="{FB0182A4-03CD-3449-3992-19E8B9B372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xmlns="" id="{DB835F2C-ADA1-2507-B4F2-00EF03B63C3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xmlns="" id="{669C1C89-173A-7CEB-64BB-FE890805317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xmlns="" id="{98FF2C26-DC0C-C16B-9F72-A32CB8C8117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xmlns="" id="{420D1783-33DA-3D54-C019-3765284D94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xmlns="" id="{FEE0803E-B876-17C5-3AF8-93A2BC36481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xmlns="" id="{BBFC9DCD-BC5D-081B-5A3E-B591507254E2}"/>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DAF1B68E-D9E5-A8C6-C8C9-3E849D404E3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xmlns="" id="{DCE96FF0-47AD-3A54-E680-4074B2EBF54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xmlns="" id="{880EC626-2BB3-8EC2-6D8D-3160AAC2C33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xmlns="" id="{C4FDB987-890B-5F83-C736-9F380D3A1F0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xmlns="" id="{809D15C2-D15C-EFC5-11F0-6DB1A8A179CF}"/>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2745B49D-A51B-500D-86B3-2EEB74D38A3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xmlns="" id="{EC58C78C-2E32-8929-D249-B024BE43168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xmlns="" id="{65D423C6-2B15-5E04-F0CF-4FAC77C3CA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xmlns="" id="{B139EDB8-E5EC-8EF8-1548-0180414C890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xmlns="" id="{871CD251-4643-97E7-51BE-BD6D66CDEE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xmlns="" id="{442FA7BD-09C5-73B7-777F-90CFBB0441E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xmlns="" id="{11C6FA34-87B0-C6A0-1963-94D9A147702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xmlns="" id="{702C1C9E-E0D7-25DA-655C-64994348E5A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xmlns="" id="{CE23C623-47F9-F028-E6D5-D2AC6810888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xmlns="" id="{303A3984-13F8-34B9-58E5-3B6B14CC912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xmlns="" id="{2B6175B3-5094-2A2A-CC10-7102E707DF63}"/>
              </a:ext>
            </a:extLst>
          </p:cNvPr>
          <p:cNvSpPr>
            <a:spLocks noGrp="1"/>
          </p:cNvSpPr>
          <p:nvPr>
            <p:ph type="title"/>
          </p:nvPr>
        </p:nvSpPr>
        <p:spPr>
          <a:xfrm>
            <a:off x="1141411" y="748240"/>
            <a:ext cx="9906000" cy="1117073"/>
          </a:xfrm>
        </p:spPr>
        <p:txBody>
          <a:bodyPr>
            <a:normAutofit/>
          </a:bodyPr>
          <a:lstStyle/>
          <a:p>
            <a:pPr algn="ctr"/>
            <a:r>
              <a:rPr lang="pl-PL" dirty="0" smtClean="0"/>
              <a:t>Zagnieżdżanie list</a:t>
            </a:r>
            <a:endParaRPr lang="en-US" dirty="0">
              <a:ea typeface="+mj-lt"/>
              <a:cs typeface="+mj-lt"/>
            </a:endParaRPr>
          </a:p>
        </p:txBody>
      </p:sp>
      <p:grpSp>
        <p:nvGrpSpPr>
          <p:cNvPr id="41" name="Group 40">
            <a:extLst>
              <a:ext uri="{FF2B5EF4-FFF2-40B4-BE49-F238E27FC236}">
                <a16:creationId xmlns:a16="http://schemas.microsoft.com/office/drawing/2014/main" xmlns="" id="{6EEEA756-3EF7-59B0-97F1-99EF7B81386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xmlns="" id="{89938E9A-EB4F-DEF7-E3EB-941C3857E9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xmlns="" id="{D9B029E4-0607-44BF-4613-E9EC1A3A928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xmlns="" id="{DBD573B6-1D32-3D11-F4D9-D06054D07EA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xmlns="" id="{3D15D19A-9015-04E0-4329-1AD63693C78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xmlns="" id="{E957431C-2093-4B0E-8392-B53360389D5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xmlns="" id="{CDFD53AB-EE2B-52E1-D3C1-96E00B94AC0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xmlns="" id="{DF2E58B5-323E-2859-5B2A-C991E1133CA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xmlns="" id="{8D14C97C-BC5E-67E6-9F81-29CC699A31E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xmlns="" id="{6520B20A-46B7-0CAE-C248-40DB505B981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xmlns="" id="{2A9F8FD4-A783-A563-7E90-42ED6B9460F7}"/>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
        <p:nvSpPr>
          <p:cNvPr id="9" name="Content Placeholder 8">
            <a:extLst>
              <a:ext uri="{FF2B5EF4-FFF2-40B4-BE49-F238E27FC236}">
                <a16:creationId xmlns:a16="http://schemas.microsoft.com/office/drawing/2014/main" xmlns="" id="{4E651EB9-A338-E291-C93B-0E45248875B5}"/>
              </a:ext>
            </a:extLst>
          </p:cNvPr>
          <p:cNvSpPr>
            <a:spLocks noGrp="1"/>
          </p:cNvSpPr>
          <p:nvPr>
            <p:ph idx="1"/>
          </p:nvPr>
        </p:nvSpPr>
        <p:spPr/>
        <p:txBody>
          <a:bodyPr/>
          <a:lstStyle/>
          <a:p>
            <a:pPr>
              <a:buNone/>
            </a:pPr>
            <a:r>
              <a:rPr lang="pl-PL" dirty="0" smtClean="0"/>
              <a:t>Listy </a:t>
            </a:r>
            <a:r>
              <a:rPr lang="pl-PL" dirty="0" err="1" smtClean="0"/>
              <a:t>ol</a:t>
            </a:r>
            <a:r>
              <a:rPr lang="pl-PL" dirty="0" smtClean="0"/>
              <a:t> oraz ul mogą być zagnieżdżane. W celu utworzenia listy wielopoziomowej należy wewnątrz elementu li umieścić kompletną listę ul/li lub </a:t>
            </a:r>
            <a:r>
              <a:rPr lang="pl-PL" dirty="0" err="1" smtClean="0"/>
              <a:t>ol</a:t>
            </a:r>
            <a:r>
              <a:rPr lang="pl-PL" dirty="0" smtClean="0"/>
              <a:t>/li:</a:t>
            </a:r>
            <a:endParaRPr lang="en-US" dirty="0"/>
          </a:p>
        </p:txBody>
      </p:sp>
      <p:pic>
        <p:nvPicPr>
          <p:cNvPr id="22530" name="Picture 2"/>
          <p:cNvPicPr>
            <a:picLocks noChangeAspect="1" noChangeArrowheads="1"/>
          </p:cNvPicPr>
          <p:nvPr/>
        </p:nvPicPr>
        <p:blipFill>
          <a:blip r:embed="rId3"/>
          <a:srcRect/>
          <a:stretch>
            <a:fillRect/>
          </a:stretch>
        </p:blipFill>
        <p:spPr bwMode="auto">
          <a:xfrm>
            <a:off x="4311938" y="3347027"/>
            <a:ext cx="4362450" cy="2971800"/>
          </a:xfrm>
          <a:prstGeom prst="rect">
            <a:avLst/>
          </a:prstGeom>
          <a:noFill/>
          <a:ln w="9525">
            <a:noFill/>
            <a:miter lim="800000"/>
            <a:headEnd/>
            <a:tailEnd/>
          </a:ln>
          <a:effectLst/>
        </p:spPr>
      </p:pic>
    </p:spTree>
    <p:extLst>
      <p:ext uri="{BB962C8B-B14F-4D97-AF65-F5344CB8AC3E}">
        <p14:creationId xmlns:p14="http://schemas.microsoft.com/office/powerpoint/2010/main" xmlns="" val="374701156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E9B448F0-DA06-4165-AB5F-4330A20E06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92D83638-A467-411A-9C31-FE9A111CD88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xmlns="" id="{2576BCDF-119F-4EB5-83D7-ED823C93EBB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xmlns="" id="{43D63E8F-FD8A-4CE3-B7C9-3E9E2B66B5FD}"/>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D107D890-1831-46D8-90FB-F2FC0B28841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02440904-A4EC-4F72-8E22-AAF4D9DB5C1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625E9C1F-1569-416B-A85C-FA14348722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3A186C77-43BF-4B1B-8170-48944F30575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FA8D72C1-8526-44B4-9333-5E0057ECCA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790E4BA0-9C47-48B6-AA4A-8FC22DA954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FD051475-431F-4B9D-94C6-7B49A69582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82255D2F-85A1-4A19-8BC4-EB2715F36CC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EBC3A004-9794-4EFA-83F0-989248797CD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6EFD9FC3-E11A-44E3-BCAC-A07F3C601F2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AB6AB6F7-6592-4028-B349-1C0E53A29CDC}"/>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6C2415E6-F914-4C11-B48B-4910AA6CA6B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2412013C-072A-489E-851A-CFEF91A9A6A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DE93DF9F-296F-4DE4-8813-D8C04DE4CF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F440D966-5030-460C-9916-BF9B9154218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1EFE245D-BA05-4F4D-A6E8-40739F48E76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ED67811C-F735-441C-98A6-2517EC099A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3070FC44-32F9-470F-A131-868F3F1DB72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95FB52C7-C779-4E3F-978C-4595FEF868F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D4EB1759-62AC-4B24-9DC6-E4F8737E898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7BF6FB39-864B-4F58-86E8-790E16FB3C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5FE4FA46-B51C-43DA-87FC-2644ED117A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25DD1322-2D3A-4E7B-B23B-B4F96E02C29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6E4FFBEB-52BB-494D-AD99-A0F072AB6F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7DE92406-3F65-4333-BAAA-A9A7B5AEE91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B8B0FFC4-D1BB-4BB9-A224-BB78BFD3380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xmlns="" id="{B69C7CD8-7BF4-9729-8F48-30EE9009FDD0}"/>
              </a:ext>
            </a:extLst>
          </p:cNvPr>
          <p:cNvSpPr>
            <a:spLocks noGrp="1"/>
          </p:cNvSpPr>
          <p:nvPr>
            <p:ph type="title"/>
          </p:nvPr>
        </p:nvSpPr>
        <p:spPr>
          <a:xfrm>
            <a:off x="1141411" y="748240"/>
            <a:ext cx="9906000" cy="1117073"/>
          </a:xfrm>
        </p:spPr>
        <p:txBody>
          <a:bodyPr>
            <a:normAutofit/>
          </a:bodyPr>
          <a:lstStyle/>
          <a:p>
            <a:pPr algn="ctr"/>
            <a:r>
              <a:rPr lang="pl-PL" sz="4000" dirty="0" smtClean="0"/>
              <a:t>Akapit</a:t>
            </a:r>
            <a:endParaRPr lang="en-US" sz="4000" dirty="0"/>
          </a:p>
        </p:txBody>
      </p:sp>
      <p:sp>
        <p:nvSpPr>
          <p:cNvPr id="3" name="Content Placeholder 2">
            <a:extLst>
              <a:ext uri="{FF2B5EF4-FFF2-40B4-BE49-F238E27FC236}">
                <a16:creationId xmlns:a16="http://schemas.microsoft.com/office/drawing/2014/main" xmlns="" id="{6186EE78-D3D2-6DE0-D7AF-D0790DCC7620}"/>
              </a:ext>
            </a:extLst>
          </p:cNvPr>
          <p:cNvSpPr>
            <a:spLocks noGrp="1"/>
          </p:cNvSpPr>
          <p:nvPr>
            <p:ph idx="1"/>
          </p:nvPr>
        </p:nvSpPr>
        <p:spPr>
          <a:xfrm>
            <a:off x="1206500" y="1732250"/>
            <a:ext cx="9840911" cy="3541714"/>
          </a:xfrm>
        </p:spPr>
        <p:txBody>
          <a:bodyPr anchor="t">
            <a:normAutofit/>
          </a:bodyPr>
          <a:lstStyle/>
          <a:p>
            <a:pPr>
              <a:buNone/>
            </a:pPr>
            <a:r>
              <a:rPr lang="pl-PL" dirty="0" smtClean="0"/>
              <a:t>Do umieszczenia na stronie WWW akapitu tekstu służy element p. Treść akapitu wprowadza się pomiędzy znacznikami &lt;p&gt; oraz &lt;/p&gt;</a:t>
            </a:r>
          </a:p>
          <a:p>
            <a:pPr>
              <a:buNone/>
            </a:pPr>
            <a:endParaRPr lang="en-US" dirty="0"/>
          </a:p>
          <a:p>
            <a:pPr marL="0" indent="0">
              <a:buNone/>
            </a:pPr>
            <a:endParaRPr lang="en-US" dirty="0"/>
          </a:p>
        </p:txBody>
      </p:sp>
      <p:grpSp>
        <p:nvGrpSpPr>
          <p:cNvPr id="41" name="Group 40">
            <a:extLst>
              <a:ext uri="{FF2B5EF4-FFF2-40B4-BE49-F238E27FC236}">
                <a16:creationId xmlns:a16="http://schemas.microsoft.com/office/drawing/2014/main" xmlns="" id="{8DB4BB99-C854-45F9-BED1-63D15E3A241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xmlns="" id="{5D1CCC4C-284C-4BF6-97D9-D974674634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xmlns="" id="{35D82D1B-EB09-4028-9107-D60B547C7B4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xmlns="" id="{1389EE93-8059-437E-8507-7557AD68FB1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xmlns="" id="{377C05DC-75FF-4426-A34F-DBF0C7E7BE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xmlns="" id="{03D385C8-866D-437D-91B1-2E3ECDD88E5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xmlns="" id="{3F649CBB-748F-4C79-A14F-C531C40B08B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xmlns="" id="{7F4622C0-84AF-41F1-9128-FE73CADD36F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xmlns="" id="{CC6F29C1-A471-4CDE-8C21-E4B15C5EF47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xmlns="" id="{67F5B7DA-86C7-4AE0-96B6-D7F5AA51E21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xmlns="" id="{0FA481E3-0439-484A-AC9B-19D58B98E49F}"/>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8194" name="Picture 2"/>
          <p:cNvPicPr>
            <a:picLocks noChangeAspect="1" noChangeArrowheads="1"/>
          </p:cNvPicPr>
          <p:nvPr/>
        </p:nvPicPr>
        <p:blipFill>
          <a:blip r:embed="rId3"/>
          <a:srcRect/>
          <a:stretch>
            <a:fillRect/>
          </a:stretch>
        </p:blipFill>
        <p:spPr bwMode="auto">
          <a:xfrm>
            <a:off x="303357" y="2842288"/>
            <a:ext cx="6605443" cy="3867930"/>
          </a:xfrm>
          <a:prstGeom prst="rect">
            <a:avLst/>
          </a:prstGeom>
          <a:noFill/>
          <a:ln w="9525">
            <a:noFill/>
            <a:miter lim="800000"/>
            <a:headEnd/>
            <a:tailEnd/>
          </a:ln>
          <a:effectLst/>
        </p:spPr>
      </p:pic>
      <p:pic>
        <p:nvPicPr>
          <p:cNvPr id="8195" name="Picture 3"/>
          <p:cNvPicPr>
            <a:picLocks noChangeAspect="1" noChangeArrowheads="1"/>
          </p:cNvPicPr>
          <p:nvPr/>
        </p:nvPicPr>
        <p:blipFill>
          <a:blip r:embed="rId4"/>
          <a:srcRect/>
          <a:stretch>
            <a:fillRect/>
          </a:stretch>
        </p:blipFill>
        <p:spPr bwMode="auto">
          <a:xfrm>
            <a:off x="7287347" y="3805382"/>
            <a:ext cx="4131927" cy="1819564"/>
          </a:xfrm>
          <a:prstGeom prst="rect">
            <a:avLst/>
          </a:prstGeom>
          <a:noFill/>
          <a:ln w="9525">
            <a:noFill/>
            <a:miter lim="800000"/>
            <a:headEnd/>
            <a:tailEnd/>
          </a:ln>
          <a:effectLst/>
        </p:spPr>
      </p:pic>
    </p:spTree>
    <p:extLst>
      <p:ext uri="{BB962C8B-B14F-4D97-AF65-F5344CB8AC3E}">
        <p14:creationId xmlns:p14="http://schemas.microsoft.com/office/powerpoint/2010/main" xmlns="" val="3868322667"/>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xmlns="" id="{B87BA76D-6FA8-5296-6142-5F982A17FD2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7D75B24-294D-7B81-FFC7-2E20C1EA68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FBB9176E-1B6C-0FAB-5C45-8F8DB455078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xmlns="" id="{4878D797-31AC-2AC8-14B8-9E144C59C40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xmlns="" id="{A85E7F18-D3BB-9CA6-82B7-FE7666110F5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E2D6109C-C486-31AA-AD15-07FCA053C8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E23D833C-8009-EB21-583A-6CD3F3C2B7B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D4297D00-EDB6-A82D-45CE-B29CE99FCE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F806F425-5875-1A57-5895-F87B94527AC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FF4A35D7-6D08-930A-B9D6-A90F32D80E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6DA22046-266C-72B9-608A-A19522779E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892BD545-6757-5338-58F6-122DB5629BB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B5EB4DCA-7D27-AE24-65E1-08E9EF187DA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1E0C0D53-4CC5-F5E3-0302-27B247CE1E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9CF8E32E-F0D8-1242-6CD6-1B95CCDA19F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7D8FBE80-C0C9-9A38-518A-8C5E8C03C84E}"/>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DF72C619-2451-4EBD-E324-32640778109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AD609B7B-09DE-0D91-0FEE-DBEC7B1142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A4AA6349-58CE-C991-C62B-B738C971DD7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AD683F13-4F5F-6427-9AD5-7D4CA5DE378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C8113F0B-429B-46B7-EECF-0AC4315394E5}"/>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B763CC0B-83CF-CDA9-42A9-884442B984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1529E09A-3AC5-C55D-C39D-9D156903449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505917C5-B394-D802-CC83-8FD5947F92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EA41070C-9837-6B02-3697-C1901305AC1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08E520F6-8D1B-0015-6173-7FE8914DF88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8623CEFA-4302-76B7-6782-88725AB96E6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3B624A15-F19D-AF08-A532-CB70ACFEC00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05F7C85F-9117-BDB9-3486-D045FB3AC35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52F3D144-E786-7FCB-CBC0-14F73031BC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4F7E24A0-F2A2-C7E2-D6B4-8B678A67C4C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xmlns="" id="{7EEE2BA1-6DA3-45A8-2879-4B02DDA9F3F6}"/>
              </a:ext>
            </a:extLst>
          </p:cNvPr>
          <p:cNvSpPr>
            <a:spLocks noGrp="1"/>
          </p:cNvSpPr>
          <p:nvPr>
            <p:ph type="title"/>
          </p:nvPr>
        </p:nvSpPr>
        <p:spPr>
          <a:xfrm>
            <a:off x="1141411" y="748240"/>
            <a:ext cx="9906000" cy="1117073"/>
          </a:xfrm>
        </p:spPr>
        <p:txBody>
          <a:bodyPr>
            <a:normAutofit/>
          </a:bodyPr>
          <a:lstStyle/>
          <a:p>
            <a:pPr algn="ctr"/>
            <a:r>
              <a:rPr lang="en-US" dirty="0" err="1" smtClean="0"/>
              <a:t>Elementy</a:t>
            </a:r>
            <a:r>
              <a:rPr lang="en-US" dirty="0" smtClean="0"/>
              <a:t> </a:t>
            </a:r>
            <a:r>
              <a:rPr lang="en-US" dirty="0" err="1" smtClean="0"/>
              <a:t>img</a:t>
            </a:r>
            <a:r>
              <a:rPr lang="en-US" dirty="0" smtClean="0"/>
              <a:t>, figure </a:t>
            </a:r>
            <a:r>
              <a:rPr lang="en-US" dirty="0" err="1" smtClean="0"/>
              <a:t>i</a:t>
            </a:r>
            <a:r>
              <a:rPr lang="en-US" dirty="0" smtClean="0"/>
              <a:t> </a:t>
            </a:r>
            <a:r>
              <a:rPr lang="en-US" dirty="0" err="1" smtClean="0"/>
              <a:t>figcaption</a:t>
            </a:r>
            <a:endParaRPr lang="en-US" dirty="0">
              <a:ea typeface="+mj-lt"/>
              <a:cs typeface="+mj-lt"/>
            </a:endParaRPr>
          </a:p>
        </p:txBody>
      </p:sp>
      <p:sp>
        <p:nvSpPr>
          <p:cNvPr id="3" name="Content Placeholder 2">
            <a:extLst>
              <a:ext uri="{FF2B5EF4-FFF2-40B4-BE49-F238E27FC236}">
                <a16:creationId xmlns:a16="http://schemas.microsoft.com/office/drawing/2014/main" xmlns="" id="{0C6AA4DA-A7C8-1903-E584-A2A87780A641}"/>
              </a:ext>
            </a:extLst>
          </p:cNvPr>
          <p:cNvSpPr>
            <a:spLocks noGrp="1"/>
          </p:cNvSpPr>
          <p:nvPr>
            <p:ph idx="1"/>
          </p:nvPr>
        </p:nvSpPr>
        <p:spPr>
          <a:xfrm>
            <a:off x="822036" y="1741095"/>
            <a:ext cx="9869633" cy="1176103"/>
          </a:xfrm>
        </p:spPr>
        <p:txBody>
          <a:bodyPr vert="horz" lIns="91440" tIns="45720" rIns="91440" bIns="45720" rtlCol="0" anchor="t">
            <a:noAutofit/>
          </a:bodyPr>
          <a:lstStyle/>
          <a:p>
            <a:pPr>
              <a:buNone/>
            </a:pPr>
            <a:r>
              <a:rPr lang="pl-PL" sz="2800" dirty="0" smtClean="0"/>
              <a:t>Obrazy występujące na stronach WWW można podzielić na dwie kategorie. Pierwszą z nich są ilustracje, które nadają stronie WWW ładny wygląd. Są to na przykład zaokrąglone narożniki, wypełnienia gradientowe, ornamenty, ikony czy teksturowane tła. Drugą kategorię obrazów stanowią ilustracje związane z treścią strony. Może to być mapa dojazdu, schemat urządzenia czy zrzut ekranowy wyjaśniający metody pracy w wybranej aplikacji. Podział ten nie jest ścisły i w niektórych sytuacjach może być trudny do zastosowania.</a:t>
            </a:r>
            <a:endParaRPr lang="en-US" dirty="0"/>
          </a:p>
        </p:txBody>
      </p:sp>
      <p:grpSp>
        <p:nvGrpSpPr>
          <p:cNvPr id="41" name="Group 40">
            <a:extLst>
              <a:ext uri="{FF2B5EF4-FFF2-40B4-BE49-F238E27FC236}">
                <a16:creationId xmlns:a16="http://schemas.microsoft.com/office/drawing/2014/main" xmlns="" id="{EDD73172-1D41-5676-48B6-DD8737F7518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xmlns="" id="{C913111D-C437-22D8-8B4C-483DE26A839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xmlns="" id="{7ECE9BFF-7403-ABE6-0EEF-0A1980C81FE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xmlns="" id="{A432C6B0-6F33-376D-0E23-A91269F00C6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xmlns="" id="{31A33E16-EE3C-1CCD-3A56-80056781CB1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xmlns="" id="{4A202B25-2F5E-AE09-5933-C161ACC0600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xmlns="" id="{50AC9751-D25E-064A-76C7-232906534F0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xmlns="" id="{BDEB7FDE-79E6-C8F1-0EBE-6152456FCF7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xmlns="" id="{F76BBA3E-1E4F-4259-40F4-28AA0F1BE0C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xmlns="" id="{3EE72BDD-83E8-A19E-A841-718C2B78656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xmlns="" id="{D9057361-7F35-FD21-46C3-2B97EAC6596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4" name="Picture 3" descr="Ikona formatu">
            <a:extLst>
              <a:ext uri="{FF2B5EF4-FFF2-40B4-BE49-F238E27FC236}">
                <a16:creationId xmlns:a16="http://schemas.microsoft.com/office/drawing/2014/main" xmlns="" id="{C1C0F44B-4A9B-7C9D-46B5-63AED0853794}"/>
              </a:ext>
            </a:extLst>
          </p:cNvPr>
          <p:cNvPicPr>
            <a:picLocks noChangeAspect="1"/>
          </p:cNvPicPr>
          <p:nvPr/>
        </p:nvPicPr>
        <p:blipFill>
          <a:blip r:embed="rId3"/>
          <a:stretch>
            <a:fillRect/>
          </a:stretch>
        </p:blipFill>
        <p:spPr>
          <a:xfrm>
            <a:off x="251815" y="195865"/>
            <a:ext cx="1532529" cy="1521156"/>
          </a:xfrm>
          <a:prstGeom prst="rect">
            <a:avLst/>
          </a:prstGeom>
        </p:spPr>
      </p:pic>
    </p:spTree>
    <p:extLst>
      <p:ext uri="{BB962C8B-B14F-4D97-AF65-F5344CB8AC3E}">
        <p14:creationId xmlns:p14="http://schemas.microsoft.com/office/powerpoint/2010/main" xmlns="" val="884161406"/>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xmlns="" id="{1D4CDE26-4225-2931-6540-D1F488E54EE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60A1F0C-2A9E-FB62-9046-59501128FB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D7A63433-E592-2321-7E69-0431296085E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xmlns="" id="{A47DC56F-F7EB-0361-5ED1-D3242AF0AD8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xmlns="" id="{24431F72-5230-77EA-056B-FAFC257CD367}"/>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52DAB21D-3517-89B2-A4DA-D8B4A9AA2F5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xmlns="" id="{C409ED6F-C483-B446-35E0-8BA4B087F68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xmlns="" id="{304F3A62-17D0-F556-D022-41098CF037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xmlns="" id="{F073C330-BA52-5336-3768-6400EC4201A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xmlns="" id="{0869C8FA-4672-9BF4-67E6-888992AE13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xmlns="" id="{C4AB223D-69A8-9E8E-0FDB-D11F71C259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xmlns="" id="{217AF5D9-29D8-5A2F-0754-F26B60AD1C4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xmlns="" id="{4D49FBD6-9574-0A87-5EFE-309EF2A3EF4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xmlns="" id="{1B377715-C897-E773-6E42-C61D8623C93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xmlns="" id="{40C3BE36-B97E-0043-F8E5-F5181B0206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xmlns="" id="{DE173FE9-722E-059A-D2BA-105163907B95}"/>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81AEE686-FE08-D54B-F7BC-2968E220011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xmlns="" id="{53A37E8C-4FE6-4C87-4FD1-B478EE39117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xmlns="" id="{12053BA6-1882-9EA0-2174-895DE9024D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xmlns="" id="{893781F2-2605-4B64-5501-2A2F0410080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xmlns="" id="{63E9F912-EE3E-7E8F-AC72-BF4AE92E95B3}"/>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A3C9F072-75E0-AF39-7F2D-85E6AC296C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xmlns="" id="{7E593395-DEA5-AE70-8FD4-E600CDDDFE4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xmlns="" id="{C4AFB068-22FC-2009-E82D-9E67E7F220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xmlns="" id="{DB026D3E-0A84-4BEA-FF3E-26380CFD3A3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xmlns="" id="{57B1FC1E-AAD9-9181-7125-30667BE6B77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xmlns="" id="{ADC59F0F-4A4A-9E0B-607C-35A1051041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xmlns="" id="{10F41431-790E-7194-45F3-4B59BDDFA27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xmlns="" id="{FA00812A-3EA7-7DB5-5971-E83D5A06364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xmlns="" id="{E1C00508-0CF3-2C0D-A266-CC23373C8D1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xmlns="" id="{96977B91-021D-CC0B-91F2-5D4A52E3125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xmlns="" id="{E7CC1210-C61F-87FF-E910-75840933FA93}"/>
              </a:ext>
            </a:extLst>
          </p:cNvPr>
          <p:cNvSpPr>
            <a:spLocks noGrp="1"/>
          </p:cNvSpPr>
          <p:nvPr>
            <p:ph type="title"/>
          </p:nvPr>
        </p:nvSpPr>
        <p:spPr>
          <a:xfrm>
            <a:off x="1141411" y="748240"/>
            <a:ext cx="9906000" cy="1117073"/>
          </a:xfrm>
        </p:spPr>
        <p:txBody>
          <a:bodyPr>
            <a:normAutofit/>
          </a:bodyPr>
          <a:lstStyle/>
          <a:p>
            <a:pPr algn="ctr"/>
            <a:r>
              <a:rPr lang="pl-PL" dirty="0" smtClean="0"/>
              <a:t>Pliki graficzne</a:t>
            </a:r>
            <a:endParaRPr lang="en-US" dirty="0" err="1">
              <a:ea typeface="+mj-lt"/>
              <a:cs typeface="+mj-lt"/>
            </a:endParaRPr>
          </a:p>
        </p:txBody>
      </p:sp>
      <p:sp>
        <p:nvSpPr>
          <p:cNvPr id="3" name="Content Placeholder 2">
            <a:extLst>
              <a:ext uri="{FF2B5EF4-FFF2-40B4-BE49-F238E27FC236}">
                <a16:creationId xmlns:a16="http://schemas.microsoft.com/office/drawing/2014/main" xmlns="" id="{659ED78B-C1AC-B761-7ACD-423B9E513D7A}"/>
              </a:ext>
            </a:extLst>
          </p:cNvPr>
          <p:cNvSpPr>
            <a:spLocks noGrp="1"/>
          </p:cNvSpPr>
          <p:nvPr>
            <p:ph idx="1"/>
          </p:nvPr>
        </p:nvSpPr>
        <p:spPr>
          <a:xfrm>
            <a:off x="1292269" y="1556367"/>
            <a:ext cx="9159255" cy="1176103"/>
          </a:xfrm>
        </p:spPr>
        <p:txBody>
          <a:bodyPr vert="horz" lIns="91440" tIns="45720" rIns="91440" bIns="45720" rtlCol="0" anchor="t">
            <a:noAutofit/>
          </a:bodyPr>
          <a:lstStyle/>
          <a:p>
            <a:pPr>
              <a:buNone/>
            </a:pPr>
            <a:r>
              <a:rPr lang="pl-PL" sz="2800" dirty="0" smtClean="0"/>
              <a:t>Ilustracje zawarte na stronach WWW są zapisane w osobnych plikach. Witryna, w której umieścisz jedno zdjęcie, będzie się składała z: </a:t>
            </a:r>
          </a:p>
          <a:p>
            <a:r>
              <a:rPr lang="pl-PL" sz="2800" dirty="0" smtClean="0"/>
              <a:t> pliku HTML, </a:t>
            </a:r>
          </a:p>
          <a:p>
            <a:r>
              <a:rPr lang="pl-PL" sz="2800" dirty="0" smtClean="0"/>
              <a:t> pliku ze zdjęciem. </a:t>
            </a:r>
          </a:p>
          <a:p>
            <a:pPr>
              <a:buNone/>
            </a:pPr>
            <a:r>
              <a:rPr lang="pl-PL" sz="2800" dirty="0" smtClean="0"/>
              <a:t>Formatami graficznymi, które można stosować na stronach WWW, są:  JPEG,  PNG,  GIF,  SVG. Innych formatów, np. BMP czy TIFF, stosować nie należy (nawet jeżeli stwierdzisz, że w którejś przeglądarce witryna wygląda poprawnie).</a:t>
            </a:r>
            <a:endParaRPr lang="en-US" dirty="0"/>
          </a:p>
        </p:txBody>
      </p:sp>
      <p:grpSp>
        <p:nvGrpSpPr>
          <p:cNvPr id="41" name="Group 40">
            <a:extLst>
              <a:ext uri="{FF2B5EF4-FFF2-40B4-BE49-F238E27FC236}">
                <a16:creationId xmlns:a16="http://schemas.microsoft.com/office/drawing/2014/main" xmlns="" id="{6D954A91-DDCE-FC83-0DF8-2B8660FA969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xmlns="" id="{E29B4356-FF3F-8EF6-C2E4-FF3C80624C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xmlns="" id="{27189E87-73AA-037F-3A89-5390ED67E30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xmlns="" id="{210C86FF-EEB3-A36C-8561-E316FD4FE27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xmlns="" id="{493BCAFB-C644-3948-95F1-B22E6A51CA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xmlns="" id="{6FB21D4A-BE77-08E9-FED5-3391CEC6769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xmlns="" id="{2763E3F0-77F6-B442-4846-73967AB139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xmlns="" id="{DA461957-1B96-2155-53AD-75DE3920D6F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xmlns="" id="{8E7F5330-38D8-9134-6714-38BB2900F7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xmlns="" id="{DA159F93-42B6-3386-85AD-6CB3FE94C42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xmlns="" id="{66D6F1E8-F4ED-FD0A-2B7B-715E2790912E}"/>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xmlns="" val="2268120067"/>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xmlns="" id="{CD0D2F77-53D4-1B9F-6727-78DB43AAD6A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70110FE1-BA1C-F8F9-C829-427C665063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4A1811CA-08AC-DFD2-45DA-6B054355DEB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xmlns="" id="{410FECE1-CB93-528C-F4DD-09FBCB7C88E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xmlns="" id="{E50E1EB3-F509-0972-37CE-EC6B0055236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6AA98982-8344-1CFE-A731-4E4E355A6A7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AD8A9B97-DE71-1958-ACFB-4EB9142E168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9B3E971F-977E-AA4D-BF5B-4AE1D97A1C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597C57CD-C6AE-815A-9BFA-5A2C2A0C8F9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5FD2C484-077C-A346-2377-9B4DD248A9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45B235CC-2756-2ADA-35FA-699F7A701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44BE1A3D-500F-2877-21A8-3AF23C718EB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032A8966-6533-E8E3-1197-C5AF1F2563E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235097F3-D2FE-6BAA-CF8C-6792B545845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1533FDCA-803C-4348-EC88-F94BA0B5B71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D78D32D7-B695-66C5-FF17-2CD871BEA15F}"/>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5545ADDB-814E-8179-46F7-1BFA1569BF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4D1D7D6C-7131-7135-AB9F-3FB409B9F9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94B9C730-F826-22F5-B826-B8710BBA50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BF56610C-4E40-9091-7E1E-5B4EE7C289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1675CF87-7546-51A3-C8AF-159E7BDDEFFA}"/>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7DFF639B-93D3-2CE3-901B-47FD3939EA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0235BE1E-126E-BC99-8458-116B37C3B8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A8B1A07B-F35C-AB49-E07F-9F2B933188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6D2E1CD6-E53A-6EFF-AEFA-223A1A2946A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4AD736F2-7612-FD10-B2C3-C8D4B08AE1A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1BE3DFFC-FFD3-9895-1A84-12B9BEF8A66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2F3E1406-95D5-87E4-4F1B-6752B76BAEA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8CF267C3-6497-AA07-3038-E8EF3E3955D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F8E00012-FC2F-8CBE-A19A-FECB15FA4A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217B7802-EB44-2643-EDFB-2D66C37D3AE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xmlns="" id="{E7FD2030-4EE4-5137-0336-75DEB7592F82}"/>
              </a:ext>
            </a:extLst>
          </p:cNvPr>
          <p:cNvSpPr>
            <a:spLocks noGrp="1"/>
          </p:cNvSpPr>
          <p:nvPr>
            <p:ph type="title"/>
          </p:nvPr>
        </p:nvSpPr>
        <p:spPr>
          <a:xfrm>
            <a:off x="1141411" y="748240"/>
            <a:ext cx="9906000" cy="1117073"/>
          </a:xfrm>
        </p:spPr>
        <p:txBody>
          <a:bodyPr>
            <a:normAutofit/>
          </a:bodyPr>
          <a:lstStyle/>
          <a:p>
            <a:pPr algn="ctr"/>
            <a:r>
              <a:rPr lang="pl-PL" dirty="0" smtClean="0"/>
              <a:t>Składnia elementu </a:t>
            </a:r>
            <a:r>
              <a:rPr lang="pl-PL" dirty="0" err="1" smtClean="0"/>
              <a:t>img</a:t>
            </a:r>
            <a:endParaRPr lang="en-US" dirty="0" err="1"/>
          </a:p>
        </p:txBody>
      </p:sp>
      <p:sp>
        <p:nvSpPr>
          <p:cNvPr id="3" name="Content Placeholder 2">
            <a:extLst>
              <a:ext uri="{FF2B5EF4-FFF2-40B4-BE49-F238E27FC236}">
                <a16:creationId xmlns:a16="http://schemas.microsoft.com/office/drawing/2014/main" xmlns="" id="{D7DCF82B-1D41-D8B5-C648-B6F1C19CE989}"/>
              </a:ext>
            </a:extLst>
          </p:cNvPr>
          <p:cNvSpPr>
            <a:spLocks noGrp="1"/>
          </p:cNvSpPr>
          <p:nvPr>
            <p:ph idx="1"/>
          </p:nvPr>
        </p:nvSpPr>
        <p:spPr>
          <a:xfrm>
            <a:off x="1513942" y="2489240"/>
            <a:ext cx="9159255" cy="1176103"/>
          </a:xfrm>
        </p:spPr>
        <p:txBody>
          <a:bodyPr vert="horz" lIns="91440" tIns="45720" rIns="91440" bIns="45720" rtlCol="0" anchor="t">
            <a:noAutofit/>
          </a:bodyPr>
          <a:lstStyle/>
          <a:p>
            <a:pPr algn="ctr">
              <a:buNone/>
            </a:pPr>
            <a:r>
              <a:rPr lang="pl-PL" sz="2800" dirty="0" smtClean="0"/>
              <a:t>Element </a:t>
            </a:r>
            <a:r>
              <a:rPr lang="pl-PL" sz="2800" dirty="0" err="1" smtClean="0"/>
              <a:t>img</a:t>
            </a:r>
            <a:r>
              <a:rPr lang="pl-PL" sz="2800" dirty="0" smtClean="0"/>
              <a:t> umieszcza na stronie WWW jeden plik graficzny. Jest to element pusty, który ma dwa obowiązkowe atrybuty: </a:t>
            </a:r>
            <a:r>
              <a:rPr lang="pl-PL" sz="2800" dirty="0" err="1" smtClean="0"/>
              <a:t>src</a:t>
            </a:r>
            <a:r>
              <a:rPr lang="pl-PL" sz="2800" dirty="0" smtClean="0"/>
              <a:t> (ang. </a:t>
            </a:r>
            <a:r>
              <a:rPr lang="pl-PL" sz="2800" dirty="0" err="1" smtClean="0"/>
              <a:t>source</a:t>
            </a:r>
            <a:r>
              <a:rPr lang="pl-PL" sz="2800" dirty="0" smtClean="0"/>
              <a:t> — źródło) oraz alt (ang. </a:t>
            </a:r>
            <a:r>
              <a:rPr lang="pl-PL" sz="2800" dirty="0" err="1" smtClean="0"/>
              <a:t>alternate</a:t>
            </a:r>
            <a:r>
              <a:rPr lang="pl-PL" sz="2800" dirty="0" smtClean="0"/>
              <a:t> </a:t>
            </a:r>
            <a:r>
              <a:rPr lang="pl-PL" sz="2800" dirty="0" err="1" smtClean="0"/>
              <a:t>text</a:t>
            </a:r>
            <a:r>
              <a:rPr lang="pl-PL" sz="2800" dirty="0" smtClean="0"/>
              <a:t> — tekst alternatywny). Znacznik ma postać:</a:t>
            </a:r>
          </a:p>
          <a:p>
            <a:pPr algn="ctr">
              <a:buNone/>
            </a:pPr>
            <a:r>
              <a:rPr lang="pl-PL" sz="2800" dirty="0" smtClean="0"/>
              <a:t>&lt;</a:t>
            </a:r>
            <a:r>
              <a:rPr lang="pl-PL" sz="2800" dirty="0" err="1" smtClean="0"/>
              <a:t>img</a:t>
            </a:r>
            <a:r>
              <a:rPr lang="pl-PL" sz="2800" dirty="0" smtClean="0"/>
              <a:t> </a:t>
            </a:r>
            <a:r>
              <a:rPr lang="pl-PL" sz="2800" dirty="0" err="1" smtClean="0"/>
              <a:t>src=‘’adres.jpg</a:t>
            </a:r>
            <a:r>
              <a:rPr lang="pl-PL" sz="2800" dirty="0" smtClean="0"/>
              <a:t> </a:t>
            </a:r>
            <a:r>
              <a:rPr lang="pl-PL" sz="2800" dirty="0" err="1" smtClean="0"/>
              <a:t>alt=‘’opis</a:t>
            </a:r>
            <a:r>
              <a:rPr lang="pl-PL" sz="2800" dirty="0" smtClean="0"/>
              <a:t>” /&gt; - </a:t>
            </a:r>
            <a:r>
              <a:rPr lang="pl-PL" sz="2800" u="sng" dirty="0" smtClean="0"/>
              <a:t>nie pomijać alt</a:t>
            </a:r>
            <a:endParaRPr lang="en-US" u="sng" dirty="0"/>
          </a:p>
        </p:txBody>
      </p:sp>
      <p:grpSp>
        <p:nvGrpSpPr>
          <p:cNvPr id="41" name="Group 40">
            <a:extLst>
              <a:ext uri="{FF2B5EF4-FFF2-40B4-BE49-F238E27FC236}">
                <a16:creationId xmlns:a16="http://schemas.microsoft.com/office/drawing/2014/main" xmlns="" id="{FC2C8388-EE5E-6803-5CFB-FBDAAAC2F26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xmlns="" id="{83D36B9B-9B40-ED6E-4171-2E98962087C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xmlns="" id="{13E4DB7A-8B12-1AF6-D970-F3C8C0DC86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xmlns="" id="{2856F92C-D091-7311-A5FF-8FBB12D0C7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xmlns="" id="{D0BF28B0-35F7-8240-0BE1-9CC7480015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xmlns="" id="{53F7FD6F-9174-9F4F-A0F2-8880FAE4974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xmlns="" id="{592BF217-6D25-A771-004D-CACF1501D8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xmlns="" id="{BF86DF80-FDDE-AA11-7C4B-E2BC3905877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xmlns="" id="{92976934-2A6D-F6EA-F1DB-557148BF03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xmlns="" id="{5FF5D36F-7903-CC6A-8D93-1CACE1A631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xmlns="" id="{E7785588-9273-4C78-B62F-17FB95254F3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xmlns="" val="2581039078"/>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xmlns="" id="{CD0D2F77-53D4-1B9F-6727-78DB43AAD6A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70110FE1-BA1C-F8F9-C829-427C665063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4A1811CA-08AC-DFD2-45DA-6B054355DEB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5" name="Group 11">
            <a:extLst>
              <a:ext uri="{FF2B5EF4-FFF2-40B4-BE49-F238E27FC236}">
                <a16:creationId xmlns:a16="http://schemas.microsoft.com/office/drawing/2014/main" xmlns="" id="{410FECE1-CB93-528C-F4DD-09FBCB7C88E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xmlns="" id="{E50E1EB3-F509-0972-37CE-EC6B0055236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6AA98982-8344-1CFE-A731-4E4E355A6A7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AD8A9B97-DE71-1958-ACFB-4EB9142E168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9B3E971F-977E-AA4D-BF5B-4AE1D97A1C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597C57CD-C6AE-815A-9BFA-5A2C2A0C8F9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5FD2C484-077C-A346-2377-9B4DD248A9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45B235CC-2756-2ADA-35FA-699F7A701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44BE1A3D-500F-2877-21A8-3AF23C718EB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032A8966-6533-E8E3-1197-C5AF1F2563E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235097F3-D2FE-6BAA-CF8C-6792B545845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1533FDCA-803C-4348-EC88-F94BA0B5B71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D78D32D7-B695-66C5-FF17-2CD871BEA15F}"/>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5545ADDB-814E-8179-46F7-1BFA1569BF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4D1D7D6C-7131-7135-AB9F-3FB409B9F9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94B9C730-F826-22F5-B826-B8710BBA50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BF56610C-4E40-9091-7E1E-5B4EE7C289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1675CF87-7546-51A3-C8AF-159E7BDDEFFA}"/>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7DFF639B-93D3-2CE3-901B-47FD3939EA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0235BE1E-126E-BC99-8458-116B37C3B8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A8B1A07B-F35C-AB49-E07F-9F2B933188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6D2E1CD6-E53A-6EFF-AEFA-223A1A2946A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4AD736F2-7612-FD10-B2C3-C8D4B08AE1A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1BE3DFFC-FFD3-9895-1A84-12B9BEF8A66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2F3E1406-95D5-87E4-4F1B-6752B76BAEA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8CF267C3-6497-AA07-3038-E8EF3E3955D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F8E00012-FC2F-8CBE-A19A-FECB15FA4A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217B7802-EB44-2643-EDFB-2D66C37D3AE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xmlns="" id="{E7FD2030-4EE4-5137-0336-75DEB7592F82}"/>
              </a:ext>
            </a:extLst>
          </p:cNvPr>
          <p:cNvSpPr>
            <a:spLocks noGrp="1"/>
          </p:cNvSpPr>
          <p:nvPr>
            <p:ph type="title"/>
          </p:nvPr>
        </p:nvSpPr>
        <p:spPr>
          <a:xfrm>
            <a:off x="1141411" y="748240"/>
            <a:ext cx="9906000" cy="1117073"/>
          </a:xfrm>
        </p:spPr>
        <p:txBody>
          <a:bodyPr>
            <a:normAutofit/>
          </a:bodyPr>
          <a:lstStyle/>
          <a:p>
            <a:pPr algn="ctr"/>
            <a:r>
              <a:rPr lang="pl-PL" dirty="0" smtClean="0">
                <a:ea typeface="+mj-lt"/>
                <a:cs typeface="+mj-lt"/>
              </a:rPr>
              <a:t>atrybuty</a:t>
            </a:r>
            <a:endParaRPr lang="en-US" dirty="0" err="1"/>
          </a:p>
        </p:txBody>
      </p:sp>
      <p:sp>
        <p:nvSpPr>
          <p:cNvPr id="3" name="Content Placeholder 2">
            <a:extLst>
              <a:ext uri="{FF2B5EF4-FFF2-40B4-BE49-F238E27FC236}">
                <a16:creationId xmlns:a16="http://schemas.microsoft.com/office/drawing/2014/main" xmlns="" id="{D7DCF82B-1D41-D8B5-C648-B6F1C19CE989}"/>
              </a:ext>
            </a:extLst>
          </p:cNvPr>
          <p:cNvSpPr>
            <a:spLocks noGrp="1"/>
          </p:cNvSpPr>
          <p:nvPr>
            <p:ph idx="1"/>
          </p:nvPr>
        </p:nvSpPr>
        <p:spPr>
          <a:xfrm>
            <a:off x="1513942" y="2489240"/>
            <a:ext cx="9159255" cy="1176103"/>
          </a:xfrm>
        </p:spPr>
        <p:txBody>
          <a:bodyPr vert="horz" lIns="91440" tIns="45720" rIns="91440" bIns="45720" rtlCol="0" anchor="t">
            <a:noAutofit/>
          </a:bodyPr>
          <a:lstStyle/>
          <a:p>
            <a:pPr algn="ctr">
              <a:buNone/>
            </a:pPr>
            <a:r>
              <a:rPr lang="pl-PL" sz="2800" dirty="0" smtClean="0"/>
              <a:t>Format elementu </a:t>
            </a:r>
            <a:r>
              <a:rPr lang="pl-PL" sz="2800" dirty="0" err="1" smtClean="0"/>
              <a:t>img</a:t>
            </a:r>
            <a:r>
              <a:rPr lang="pl-PL" sz="2800" dirty="0" smtClean="0"/>
              <a:t> możesz modyfikować m.in. następującymi właściwościami </a:t>
            </a:r>
            <a:r>
              <a:rPr lang="pl-PL" sz="2800" b="1" u="sng" dirty="0" smtClean="0"/>
              <a:t>CSS: </a:t>
            </a:r>
            <a:r>
              <a:rPr lang="pl-PL" sz="2800" dirty="0" smtClean="0"/>
              <a:t> </a:t>
            </a:r>
          </a:p>
          <a:p>
            <a:r>
              <a:rPr lang="pl-PL" sz="2800" dirty="0" err="1" smtClean="0"/>
              <a:t>width</a:t>
            </a:r>
            <a:r>
              <a:rPr lang="pl-PL" sz="2800" dirty="0" smtClean="0"/>
              <a:t>, </a:t>
            </a:r>
          </a:p>
          <a:p>
            <a:r>
              <a:rPr lang="pl-PL" sz="2800" dirty="0" smtClean="0"/>
              <a:t> </a:t>
            </a:r>
            <a:r>
              <a:rPr lang="pl-PL" sz="2800" dirty="0" err="1" smtClean="0"/>
              <a:t>height</a:t>
            </a:r>
            <a:r>
              <a:rPr lang="pl-PL" sz="2800" dirty="0" smtClean="0"/>
              <a:t>,</a:t>
            </a:r>
          </a:p>
          <a:p>
            <a:r>
              <a:rPr lang="pl-PL" sz="2800" dirty="0" smtClean="0"/>
              <a:t>  margin, </a:t>
            </a:r>
          </a:p>
          <a:p>
            <a:r>
              <a:rPr lang="pl-PL" sz="2800" dirty="0" smtClean="0"/>
              <a:t> </a:t>
            </a:r>
            <a:r>
              <a:rPr lang="pl-PL" sz="2800" dirty="0" err="1" smtClean="0"/>
              <a:t>padding</a:t>
            </a:r>
            <a:r>
              <a:rPr lang="pl-PL" sz="2800" dirty="0" smtClean="0"/>
              <a:t>, </a:t>
            </a:r>
          </a:p>
          <a:p>
            <a:r>
              <a:rPr lang="pl-PL" sz="2800" dirty="0" smtClean="0"/>
              <a:t> </a:t>
            </a:r>
            <a:r>
              <a:rPr lang="pl-PL" sz="2800" dirty="0" err="1" smtClean="0"/>
              <a:t>border</a:t>
            </a:r>
            <a:endParaRPr lang="en-US" dirty="0"/>
          </a:p>
        </p:txBody>
      </p:sp>
      <p:grpSp>
        <p:nvGrpSpPr>
          <p:cNvPr id="6" name="Group 40">
            <a:extLst>
              <a:ext uri="{FF2B5EF4-FFF2-40B4-BE49-F238E27FC236}">
                <a16:creationId xmlns:a16="http://schemas.microsoft.com/office/drawing/2014/main" xmlns="" id="{FC2C8388-EE5E-6803-5CFB-FBDAAAC2F26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xmlns="" id="{83D36B9B-9B40-ED6E-4171-2E98962087C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xmlns="" id="{13E4DB7A-8B12-1AF6-D970-F3C8C0DC86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xmlns="" id="{2856F92C-D091-7311-A5FF-8FBB12D0C7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xmlns="" id="{D0BF28B0-35F7-8240-0BE1-9CC7480015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xmlns="" id="{53F7FD6F-9174-9F4F-A0F2-8880FAE4974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xmlns="" id="{592BF217-6D25-A771-004D-CACF1501D8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xmlns="" id="{BF86DF80-FDDE-AA11-7C4B-E2BC3905877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xmlns="" id="{92976934-2A6D-F6EA-F1DB-557148BF03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xmlns="" id="{5FF5D36F-7903-CC6A-8D93-1CACE1A631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xmlns="" id="{E7785588-9273-4C78-B62F-17FB95254F3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4" name="Picture 3" descr="Ikona formatu">
            <a:extLst>
              <a:ext uri="{FF2B5EF4-FFF2-40B4-BE49-F238E27FC236}">
                <a16:creationId xmlns:a16="http://schemas.microsoft.com/office/drawing/2014/main" xmlns="" id="{0BF27871-FA09-906D-A9BC-945BCE209E6D}"/>
              </a:ext>
            </a:extLst>
          </p:cNvPr>
          <p:cNvPicPr>
            <a:picLocks noChangeAspect="1"/>
          </p:cNvPicPr>
          <p:nvPr/>
        </p:nvPicPr>
        <p:blipFill>
          <a:blip r:embed="rId3"/>
          <a:stretch>
            <a:fillRect/>
          </a:stretch>
        </p:blipFill>
        <p:spPr>
          <a:xfrm>
            <a:off x="251815" y="195865"/>
            <a:ext cx="1532529" cy="1521156"/>
          </a:xfrm>
          <a:prstGeom prst="rect">
            <a:avLst/>
          </a:prstGeom>
        </p:spPr>
      </p:pic>
    </p:spTree>
    <p:extLst>
      <p:ext uri="{BB962C8B-B14F-4D97-AF65-F5344CB8AC3E}">
        <p14:creationId xmlns:p14="http://schemas.microsoft.com/office/powerpoint/2010/main" xmlns="" val="2581039078"/>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xmlns="" id="{CD0D2F77-53D4-1B9F-6727-78DB43AAD6A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70110FE1-BA1C-F8F9-C829-427C665063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4A1811CA-08AC-DFD2-45DA-6B054355DEB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5" name="Group 11">
            <a:extLst>
              <a:ext uri="{FF2B5EF4-FFF2-40B4-BE49-F238E27FC236}">
                <a16:creationId xmlns:a16="http://schemas.microsoft.com/office/drawing/2014/main" xmlns="" id="{410FECE1-CB93-528C-F4DD-09FBCB7C88E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xmlns="" id="{E50E1EB3-F509-0972-37CE-EC6B0055236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6AA98982-8344-1CFE-A731-4E4E355A6A7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AD8A9B97-DE71-1958-ACFB-4EB9142E168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9B3E971F-977E-AA4D-BF5B-4AE1D97A1C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597C57CD-C6AE-815A-9BFA-5A2C2A0C8F9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5FD2C484-077C-A346-2377-9B4DD248A9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45B235CC-2756-2ADA-35FA-699F7A701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44BE1A3D-500F-2877-21A8-3AF23C718EB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032A8966-6533-E8E3-1197-C5AF1F2563E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235097F3-D2FE-6BAA-CF8C-6792B545845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1533FDCA-803C-4348-EC88-F94BA0B5B71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D78D32D7-B695-66C5-FF17-2CD871BEA15F}"/>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5545ADDB-814E-8179-46F7-1BFA1569BF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4D1D7D6C-7131-7135-AB9F-3FB409B9F9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94B9C730-F826-22F5-B826-B8710BBA50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BF56610C-4E40-9091-7E1E-5B4EE7C289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1675CF87-7546-51A3-C8AF-159E7BDDEFFA}"/>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7DFF639B-93D3-2CE3-901B-47FD3939EA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0235BE1E-126E-BC99-8458-116B37C3B8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A8B1A07B-F35C-AB49-E07F-9F2B933188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6D2E1CD6-E53A-6EFF-AEFA-223A1A2946A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4AD736F2-7612-FD10-B2C3-C8D4B08AE1A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1BE3DFFC-FFD3-9895-1A84-12B9BEF8A66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2F3E1406-95D5-87E4-4F1B-6752B76BAEA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8CF267C3-6497-AA07-3038-E8EF3E3955D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F8E00012-FC2F-8CBE-A19A-FECB15FA4A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217B7802-EB44-2643-EDFB-2D66C37D3AE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xmlns="" id="{E7FD2030-4EE4-5137-0336-75DEB7592F82}"/>
              </a:ext>
            </a:extLst>
          </p:cNvPr>
          <p:cNvSpPr>
            <a:spLocks noGrp="1"/>
          </p:cNvSpPr>
          <p:nvPr>
            <p:ph type="title"/>
          </p:nvPr>
        </p:nvSpPr>
        <p:spPr>
          <a:xfrm>
            <a:off x="1141411" y="748240"/>
            <a:ext cx="9906000" cy="1117073"/>
          </a:xfrm>
        </p:spPr>
        <p:txBody>
          <a:bodyPr>
            <a:normAutofit/>
          </a:bodyPr>
          <a:lstStyle/>
          <a:p>
            <a:pPr algn="ctr"/>
            <a:r>
              <a:rPr lang="pl-PL" dirty="0" smtClean="0"/>
              <a:t>Wymiary obrazów</a:t>
            </a:r>
            <a:endParaRPr lang="en-US" dirty="0" err="1"/>
          </a:p>
        </p:txBody>
      </p:sp>
      <p:sp>
        <p:nvSpPr>
          <p:cNvPr id="3" name="Content Placeholder 2">
            <a:extLst>
              <a:ext uri="{FF2B5EF4-FFF2-40B4-BE49-F238E27FC236}">
                <a16:creationId xmlns:a16="http://schemas.microsoft.com/office/drawing/2014/main" xmlns="" id="{D7DCF82B-1D41-D8B5-C648-B6F1C19CE989}"/>
              </a:ext>
            </a:extLst>
          </p:cNvPr>
          <p:cNvSpPr>
            <a:spLocks noGrp="1"/>
          </p:cNvSpPr>
          <p:nvPr>
            <p:ph idx="1"/>
          </p:nvPr>
        </p:nvSpPr>
        <p:spPr>
          <a:xfrm>
            <a:off x="1513942" y="2489240"/>
            <a:ext cx="9159255" cy="1176103"/>
          </a:xfrm>
        </p:spPr>
        <p:txBody>
          <a:bodyPr vert="horz" lIns="91440" tIns="45720" rIns="91440" bIns="45720" rtlCol="0" anchor="t">
            <a:noAutofit/>
          </a:bodyPr>
          <a:lstStyle/>
          <a:p>
            <a:pPr algn="ctr">
              <a:buNone/>
            </a:pPr>
            <a:r>
              <a:rPr lang="pl-PL" sz="2800" dirty="0" smtClean="0"/>
              <a:t/>
            </a:r>
            <a:br>
              <a:rPr lang="pl-PL" sz="2800" dirty="0" smtClean="0"/>
            </a:br>
            <a:endParaRPr lang="en-US" dirty="0"/>
          </a:p>
        </p:txBody>
      </p:sp>
      <p:grpSp>
        <p:nvGrpSpPr>
          <p:cNvPr id="6" name="Group 40">
            <a:extLst>
              <a:ext uri="{FF2B5EF4-FFF2-40B4-BE49-F238E27FC236}">
                <a16:creationId xmlns:a16="http://schemas.microsoft.com/office/drawing/2014/main" xmlns="" id="{FC2C8388-EE5E-6803-5CFB-FBDAAAC2F26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xmlns="" id="{83D36B9B-9B40-ED6E-4171-2E98962087C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xmlns="" id="{13E4DB7A-8B12-1AF6-D970-F3C8C0DC86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xmlns="" id="{2856F92C-D091-7311-A5FF-8FBB12D0C7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xmlns="" id="{D0BF28B0-35F7-8240-0BE1-9CC7480015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xmlns="" id="{53F7FD6F-9174-9F4F-A0F2-8880FAE4974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xmlns="" id="{592BF217-6D25-A771-004D-CACF1501D8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xmlns="" id="{BF86DF80-FDDE-AA11-7C4B-E2BC3905877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xmlns="" id="{92976934-2A6D-F6EA-F1DB-557148BF03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xmlns="" id="{5FF5D36F-7903-CC6A-8D93-1CACE1A631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xmlns="" id="{E7785588-9273-4C78-B62F-17FB95254F3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4" name="Picture 3" descr="Ikona formatu">
            <a:extLst>
              <a:ext uri="{FF2B5EF4-FFF2-40B4-BE49-F238E27FC236}">
                <a16:creationId xmlns:a16="http://schemas.microsoft.com/office/drawing/2014/main" xmlns="" id="{0BF27871-FA09-906D-A9BC-945BCE209E6D}"/>
              </a:ext>
            </a:extLst>
          </p:cNvPr>
          <p:cNvPicPr>
            <a:picLocks noChangeAspect="1"/>
          </p:cNvPicPr>
          <p:nvPr/>
        </p:nvPicPr>
        <p:blipFill>
          <a:blip r:embed="rId3"/>
          <a:stretch>
            <a:fillRect/>
          </a:stretch>
        </p:blipFill>
        <p:spPr>
          <a:xfrm>
            <a:off x="251815" y="195865"/>
            <a:ext cx="1532529" cy="1521156"/>
          </a:xfrm>
          <a:prstGeom prst="rect">
            <a:avLst/>
          </a:prstGeom>
        </p:spPr>
      </p:pic>
      <p:sp>
        <p:nvSpPr>
          <p:cNvPr id="52" name="pole tekstowe 51"/>
          <p:cNvSpPr txBox="1"/>
          <p:nvPr/>
        </p:nvSpPr>
        <p:spPr>
          <a:xfrm>
            <a:off x="1468582" y="1948873"/>
            <a:ext cx="9938327" cy="4401205"/>
          </a:xfrm>
          <a:prstGeom prst="rect">
            <a:avLst/>
          </a:prstGeom>
          <a:noFill/>
        </p:spPr>
        <p:txBody>
          <a:bodyPr wrap="square" rtlCol="0">
            <a:spAutoFit/>
          </a:bodyPr>
          <a:lstStyle/>
          <a:p>
            <a:r>
              <a:rPr lang="pl-PL" sz="2800" dirty="0" smtClean="0"/>
              <a:t>Ważną cechą każdego pliku graficznego są jego wymiary. W świecie WWW obrazy mierzymy w pikselach. Popularnymi są formaty o proporcjach 4:3 lub 3:4, np.:  200×150, 150×200;  400×300, 300×400;  800×600, 600×800. </a:t>
            </a:r>
          </a:p>
          <a:p>
            <a:endParaRPr lang="pl-PL" sz="2800" dirty="0" smtClean="0"/>
          </a:p>
          <a:p>
            <a:r>
              <a:rPr lang="pl-PL" sz="2800" dirty="0" smtClean="0"/>
              <a:t>Wymiary obrazu na stronie WWW możesz ustalić na trzy sposoby: </a:t>
            </a:r>
          </a:p>
          <a:p>
            <a:pPr>
              <a:buFont typeface="Arial" pitchFamily="34" charset="0"/>
              <a:buChar char="•"/>
            </a:pPr>
            <a:r>
              <a:rPr lang="pl-PL" sz="2800" dirty="0" smtClean="0"/>
              <a:t> korzystając z atrybutów </a:t>
            </a:r>
            <a:r>
              <a:rPr lang="pl-PL" sz="2800" dirty="0" err="1" smtClean="0"/>
              <a:t>width</a:t>
            </a:r>
            <a:r>
              <a:rPr lang="pl-PL" sz="2800" dirty="0" smtClean="0"/>
              <a:t> oraz </a:t>
            </a:r>
            <a:r>
              <a:rPr lang="pl-PL" sz="2800" dirty="0" err="1" smtClean="0"/>
              <a:t>height</a:t>
            </a:r>
            <a:r>
              <a:rPr lang="pl-PL" sz="2800" dirty="0" smtClean="0"/>
              <a:t> elementu </a:t>
            </a:r>
            <a:r>
              <a:rPr lang="pl-PL" sz="2800" dirty="0" err="1" smtClean="0"/>
              <a:t>img</a:t>
            </a:r>
            <a:r>
              <a:rPr lang="pl-PL" sz="2800" dirty="0" smtClean="0"/>
              <a:t>; </a:t>
            </a:r>
          </a:p>
          <a:p>
            <a:pPr>
              <a:buFont typeface="Arial" pitchFamily="34" charset="0"/>
              <a:buChar char="•"/>
            </a:pPr>
            <a:r>
              <a:rPr lang="pl-PL" sz="2800" dirty="0" smtClean="0"/>
              <a:t> wykorzystując style CSS; </a:t>
            </a:r>
          </a:p>
          <a:p>
            <a:pPr>
              <a:buFont typeface="Arial" pitchFamily="34" charset="0"/>
              <a:buChar char="•"/>
            </a:pPr>
            <a:r>
              <a:rPr lang="pl-PL" sz="2800" dirty="0" smtClean="0"/>
              <a:t> zmieniając fizycznie wymiary zdjęcia, czyli skalując obraz w programie graficznym (np. z rozmiaru 3264×2648 do 200×150).</a:t>
            </a:r>
            <a:endParaRPr lang="pl-PL" sz="2800" dirty="0"/>
          </a:p>
        </p:txBody>
      </p:sp>
    </p:spTree>
    <p:extLst>
      <p:ext uri="{BB962C8B-B14F-4D97-AF65-F5344CB8AC3E}">
        <p14:creationId xmlns:p14="http://schemas.microsoft.com/office/powerpoint/2010/main" xmlns="" val="2581039078"/>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xmlns="" id="{CD0D2F77-53D4-1B9F-6727-78DB43AAD6A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70110FE1-BA1C-F8F9-C829-427C665063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4A1811CA-08AC-DFD2-45DA-6B054355DEB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5" name="Group 11">
            <a:extLst>
              <a:ext uri="{FF2B5EF4-FFF2-40B4-BE49-F238E27FC236}">
                <a16:creationId xmlns:a16="http://schemas.microsoft.com/office/drawing/2014/main" xmlns="" id="{410FECE1-CB93-528C-F4DD-09FBCB7C88E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xmlns="" id="{E50E1EB3-F509-0972-37CE-EC6B0055236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6AA98982-8344-1CFE-A731-4E4E355A6A7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AD8A9B97-DE71-1958-ACFB-4EB9142E168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9B3E971F-977E-AA4D-BF5B-4AE1D97A1C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597C57CD-C6AE-815A-9BFA-5A2C2A0C8F9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5FD2C484-077C-A346-2377-9B4DD248A9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45B235CC-2756-2ADA-35FA-699F7A701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44BE1A3D-500F-2877-21A8-3AF23C718EB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032A8966-6533-E8E3-1197-C5AF1F2563E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235097F3-D2FE-6BAA-CF8C-6792B545845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1533FDCA-803C-4348-EC88-F94BA0B5B71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D78D32D7-B695-66C5-FF17-2CD871BEA15F}"/>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5545ADDB-814E-8179-46F7-1BFA1569BF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4D1D7D6C-7131-7135-AB9F-3FB409B9F9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94B9C730-F826-22F5-B826-B8710BBA50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BF56610C-4E40-9091-7E1E-5B4EE7C289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1675CF87-7546-51A3-C8AF-159E7BDDEFFA}"/>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7DFF639B-93D3-2CE3-901B-47FD3939EA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0235BE1E-126E-BC99-8458-116B37C3B8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A8B1A07B-F35C-AB49-E07F-9F2B933188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6D2E1CD6-E53A-6EFF-AEFA-223A1A2946A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4AD736F2-7612-FD10-B2C3-C8D4B08AE1A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1BE3DFFC-FFD3-9895-1A84-12B9BEF8A66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2F3E1406-95D5-87E4-4F1B-6752B76BAEA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8CF267C3-6497-AA07-3038-E8EF3E3955D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F8E00012-FC2F-8CBE-A19A-FECB15FA4A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217B7802-EB44-2643-EDFB-2D66C37D3AE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xmlns="" id="{E7FD2030-4EE4-5137-0336-75DEB7592F82}"/>
              </a:ext>
            </a:extLst>
          </p:cNvPr>
          <p:cNvSpPr>
            <a:spLocks noGrp="1"/>
          </p:cNvSpPr>
          <p:nvPr>
            <p:ph type="title"/>
          </p:nvPr>
        </p:nvSpPr>
        <p:spPr>
          <a:xfrm>
            <a:off x="1141411" y="748240"/>
            <a:ext cx="9906000" cy="1117073"/>
          </a:xfrm>
        </p:spPr>
        <p:txBody>
          <a:bodyPr>
            <a:normAutofit/>
          </a:bodyPr>
          <a:lstStyle/>
          <a:p>
            <a:pPr algn="ctr"/>
            <a:r>
              <a:rPr lang="pl-PL" dirty="0" smtClean="0">
                <a:ea typeface="+mj-lt"/>
                <a:cs typeface="+mj-lt"/>
              </a:rPr>
              <a:t>Rozmiar obrazu</a:t>
            </a:r>
            <a:endParaRPr lang="en-US" dirty="0" err="1"/>
          </a:p>
        </p:txBody>
      </p:sp>
      <p:sp>
        <p:nvSpPr>
          <p:cNvPr id="3" name="Content Placeholder 2">
            <a:extLst>
              <a:ext uri="{FF2B5EF4-FFF2-40B4-BE49-F238E27FC236}">
                <a16:creationId xmlns:a16="http://schemas.microsoft.com/office/drawing/2014/main" xmlns="" id="{D7DCF82B-1D41-D8B5-C648-B6F1C19CE989}"/>
              </a:ext>
            </a:extLst>
          </p:cNvPr>
          <p:cNvSpPr>
            <a:spLocks noGrp="1"/>
          </p:cNvSpPr>
          <p:nvPr>
            <p:ph idx="1"/>
          </p:nvPr>
        </p:nvSpPr>
        <p:spPr>
          <a:xfrm>
            <a:off x="1513942" y="2489240"/>
            <a:ext cx="9159255" cy="1176103"/>
          </a:xfrm>
        </p:spPr>
        <p:txBody>
          <a:bodyPr vert="horz" lIns="91440" tIns="45720" rIns="91440" bIns="45720" rtlCol="0" anchor="t">
            <a:noAutofit/>
          </a:bodyPr>
          <a:lstStyle/>
          <a:p>
            <a:pPr algn="ctr">
              <a:buNone/>
            </a:pPr>
            <a:r>
              <a:rPr lang="pl-PL" sz="2800" dirty="0" smtClean="0"/>
              <a:t/>
            </a:r>
            <a:br>
              <a:rPr lang="pl-PL" sz="2800" dirty="0" smtClean="0"/>
            </a:br>
            <a:endParaRPr lang="en-US" dirty="0"/>
          </a:p>
        </p:txBody>
      </p:sp>
      <p:grpSp>
        <p:nvGrpSpPr>
          <p:cNvPr id="6" name="Group 40">
            <a:extLst>
              <a:ext uri="{FF2B5EF4-FFF2-40B4-BE49-F238E27FC236}">
                <a16:creationId xmlns:a16="http://schemas.microsoft.com/office/drawing/2014/main" xmlns="" id="{FC2C8388-EE5E-6803-5CFB-FBDAAAC2F26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xmlns="" id="{83D36B9B-9B40-ED6E-4171-2E98962087C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xmlns="" id="{13E4DB7A-8B12-1AF6-D970-F3C8C0DC86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xmlns="" id="{2856F92C-D091-7311-A5FF-8FBB12D0C7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xmlns="" id="{D0BF28B0-35F7-8240-0BE1-9CC7480015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xmlns="" id="{53F7FD6F-9174-9F4F-A0F2-8880FAE4974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xmlns="" id="{592BF217-6D25-A771-004D-CACF1501D8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xmlns="" id="{BF86DF80-FDDE-AA11-7C4B-E2BC3905877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xmlns="" id="{92976934-2A6D-F6EA-F1DB-557148BF03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xmlns="" id="{5FF5D36F-7903-CC6A-8D93-1CACE1A631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xmlns="" id="{E7785588-9273-4C78-B62F-17FB95254F3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4" name="Picture 3" descr="Ikona formatu">
            <a:extLst>
              <a:ext uri="{FF2B5EF4-FFF2-40B4-BE49-F238E27FC236}">
                <a16:creationId xmlns:a16="http://schemas.microsoft.com/office/drawing/2014/main" xmlns="" id="{0BF27871-FA09-906D-A9BC-945BCE209E6D}"/>
              </a:ext>
            </a:extLst>
          </p:cNvPr>
          <p:cNvPicPr>
            <a:picLocks noChangeAspect="1"/>
          </p:cNvPicPr>
          <p:nvPr/>
        </p:nvPicPr>
        <p:blipFill>
          <a:blip r:embed="rId3"/>
          <a:stretch>
            <a:fillRect/>
          </a:stretch>
        </p:blipFill>
        <p:spPr>
          <a:xfrm>
            <a:off x="251815" y="195865"/>
            <a:ext cx="1532529" cy="1521156"/>
          </a:xfrm>
          <a:prstGeom prst="rect">
            <a:avLst/>
          </a:prstGeom>
        </p:spPr>
      </p:pic>
      <p:sp>
        <p:nvSpPr>
          <p:cNvPr id="52" name="pole tekstowe 51"/>
          <p:cNvSpPr txBox="1"/>
          <p:nvPr/>
        </p:nvSpPr>
        <p:spPr>
          <a:xfrm>
            <a:off x="1293091" y="1616363"/>
            <a:ext cx="9910617" cy="5016758"/>
          </a:xfrm>
          <a:prstGeom prst="rect">
            <a:avLst/>
          </a:prstGeom>
          <a:noFill/>
        </p:spPr>
        <p:txBody>
          <a:bodyPr wrap="square" rtlCol="0">
            <a:spAutoFit/>
          </a:bodyPr>
          <a:lstStyle/>
          <a:p>
            <a:r>
              <a:rPr lang="pl-PL" sz="3200" dirty="0" smtClean="0"/>
              <a:t>Dwa pierwsze rozwiązania mogą wydać Ci się kuszące. Umożliwiają bowiem modyfikację wymiarów obrazu w dokumencie HTML lub CSS. Szybko, łatwo i wygodnie. Niestety rozwiązania te mają dwie </a:t>
            </a:r>
            <a:r>
              <a:rPr lang="pl-PL" sz="3200" b="1" u="sng" dirty="0" smtClean="0"/>
              <a:t>poważne i wykluczające ich użycie wady</a:t>
            </a:r>
            <a:r>
              <a:rPr lang="pl-PL" sz="3200" dirty="0" smtClean="0"/>
              <a:t>. Po pierwsze, jeśli obraz </a:t>
            </a:r>
            <a:r>
              <a:rPr lang="pl-PL" sz="3200" dirty="0" err="1" smtClean="0"/>
              <a:t>dom.jpg</a:t>
            </a:r>
            <a:r>
              <a:rPr lang="pl-PL" sz="3200" dirty="0" smtClean="0"/>
              <a:t> zajmujący niemal 5 MB, o wymiarach 3264×2648, umieścisz na stronie WWW znacznikiem:</a:t>
            </a:r>
          </a:p>
          <a:p>
            <a:r>
              <a:rPr lang="pl-PL" sz="3200" i="1" dirty="0" smtClean="0"/>
              <a:t>&lt;</a:t>
            </a:r>
            <a:r>
              <a:rPr lang="pl-PL" sz="3200" i="1" dirty="0" err="1" smtClean="0"/>
              <a:t>img</a:t>
            </a:r>
            <a:r>
              <a:rPr lang="pl-PL" sz="3200" i="1" dirty="0" smtClean="0"/>
              <a:t> </a:t>
            </a:r>
            <a:r>
              <a:rPr lang="pl-PL" sz="3200" i="1" dirty="0" err="1" smtClean="0"/>
              <a:t>src</a:t>
            </a:r>
            <a:r>
              <a:rPr lang="pl-PL" sz="3200" i="1" dirty="0" smtClean="0"/>
              <a:t>=‘’…” alt=‘’…” width=‘’200” height=‘’200” /&gt;</a:t>
            </a:r>
          </a:p>
          <a:p>
            <a:r>
              <a:rPr lang="pl-PL" sz="3200" dirty="0" smtClean="0"/>
              <a:t> to odwiedzenie witryny spowoduje pobranie z Internetu obrazu o rozmiarze 5 MB!   </a:t>
            </a:r>
            <a:r>
              <a:rPr lang="pl-PL" sz="3200" b="1" u="sng" dirty="0" smtClean="0"/>
              <a:t>(Raczej CSS)</a:t>
            </a:r>
            <a:endParaRPr lang="pl-PL" sz="3200" b="1" u="sng" dirty="0"/>
          </a:p>
        </p:txBody>
      </p:sp>
    </p:spTree>
    <p:extLst>
      <p:ext uri="{BB962C8B-B14F-4D97-AF65-F5344CB8AC3E}">
        <p14:creationId xmlns:p14="http://schemas.microsoft.com/office/powerpoint/2010/main" xmlns="" val="2581039078"/>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xmlns="" id="{CD0D2F77-53D4-1B9F-6727-78DB43AAD6A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70110FE1-BA1C-F8F9-C829-427C665063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4A1811CA-08AC-DFD2-45DA-6B054355DEB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5" name="Group 11">
            <a:extLst>
              <a:ext uri="{FF2B5EF4-FFF2-40B4-BE49-F238E27FC236}">
                <a16:creationId xmlns:a16="http://schemas.microsoft.com/office/drawing/2014/main" xmlns="" id="{410FECE1-CB93-528C-F4DD-09FBCB7C88E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xmlns="" id="{E50E1EB3-F509-0972-37CE-EC6B0055236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6AA98982-8344-1CFE-A731-4E4E355A6A7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AD8A9B97-DE71-1958-ACFB-4EB9142E168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9B3E971F-977E-AA4D-BF5B-4AE1D97A1C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597C57CD-C6AE-815A-9BFA-5A2C2A0C8F9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5FD2C484-077C-A346-2377-9B4DD248A9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45B235CC-2756-2ADA-35FA-699F7A701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44BE1A3D-500F-2877-21A8-3AF23C718EB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032A8966-6533-E8E3-1197-C5AF1F2563E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235097F3-D2FE-6BAA-CF8C-6792B545845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1533FDCA-803C-4348-EC88-F94BA0B5B71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D78D32D7-B695-66C5-FF17-2CD871BEA15F}"/>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5545ADDB-814E-8179-46F7-1BFA1569BF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4D1D7D6C-7131-7135-AB9F-3FB409B9F9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94B9C730-F826-22F5-B826-B8710BBA50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BF56610C-4E40-9091-7E1E-5B4EE7C289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1675CF87-7546-51A3-C8AF-159E7BDDEFFA}"/>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7DFF639B-93D3-2CE3-901B-47FD3939EA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0235BE1E-126E-BC99-8458-116B37C3B8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A8B1A07B-F35C-AB49-E07F-9F2B933188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6D2E1CD6-E53A-6EFF-AEFA-223A1A2946A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4AD736F2-7612-FD10-B2C3-C8D4B08AE1A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1BE3DFFC-FFD3-9895-1A84-12B9BEF8A66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2F3E1406-95D5-87E4-4F1B-6752B76BAEA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8CF267C3-6497-AA07-3038-E8EF3E3955D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F8E00012-FC2F-8CBE-A19A-FECB15FA4A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217B7802-EB44-2643-EDFB-2D66C37D3AE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xmlns="" id="{E7FD2030-4EE4-5137-0336-75DEB7592F82}"/>
              </a:ext>
            </a:extLst>
          </p:cNvPr>
          <p:cNvSpPr>
            <a:spLocks noGrp="1"/>
          </p:cNvSpPr>
          <p:nvPr>
            <p:ph type="title"/>
          </p:nvPr>
        </p:nvSpPr>
        <p:spPr>
          <a:xfrm>
            <a:off x="1141411" y="748240"/>
            <a:ext cx="9906000" cy="1117073"/>
          </a:xfrm>
        </p:spPr>
        <p:txBody>
          <a:bodyPr>
            <a:normAutofit/>
          </a:bodyPr>
          <a:lstStyle/>
          <a:p>
            <a:pPr algn="ctr"/>
            <a:r>
              <a:rPr lang="pl-PL" dirty="0" smtClean="0"/>
              <a:t>Elementy </a:t>
            </a:r>
            <a:r>
              <a:rPr lang="pl-PL" dirty="0" err="1" smtClean="0"/>
              <a:t>figure</a:t>
            </a:r>
            <a:r>
              <a:rPr lang="pl-PL" dirty="0" smtClean="0"/>
              <a:t> i </a:t>
            </a:r>
            <a:r>
              <a:rPr lang="pl-PL" dirty="0" err="1" smtClean="0"/>
              <a:t>figcaption</a:t>
            </a:r>
            <a:endParaRPr lang="en-US" dirty="0" err="1"/>
          </a:p>
        </p:txBody>
      </p:sp>
      <p:sp>
        <p:nvSpPr>
          <p:cNvPr id="3" name="Content Placeholder 2">
            <a:extLst>
              <a:ext uri="{FF2B5EF4-FFF2-40B4-BE49-F238E27FC236}">
                <a16:creationId xmlns:a16="http://schemas.microsoft.com/office/drawing/2014/main" xmlns="" id="{D7DCF82B-1D41-D8B5-C648-B6F1C19CE989}"/>
              </a:ext>
            </a:extLst>
          </p:cNvPr>
          <p:cNvSpPr>
            <a:spLocks noGrp="1"/>
          </p:cNvSpPr>
          <p:nvPr>
            <p:ph idx="1"/>
          </p:nvPr>
        </p:nvSpPr>
        <p:spPr>
          <a:xfrm>
            <a:off x="1513942" y="2489240"/>
            <a:ext cx="9159255" cy="1176103"/>
          </a:xfrm>
        </p:spPr>
        <p:txBody>
          <a:bodyPr vert="horz" lIns="91440" tIns="45720" rIns="91440" bIns="45720" rtlCol="0" anchor="t">
            <a:noAutofit/>
          </a:bodyPr>
          <a:lstStyle/>
          <a:p>
            <a:pPr algn="ctr">
              <a:buNone/>
            </a:pPr>
            <a:r>
              <a:rPr lang="pl-PL" sz="2800" dirty="0" smtClean="0"/>
              <a:t/>
            </a:r>
            <a:br>
              <a:rPr lang="pl-PL" sz="2800" dirty="0" smtClean="0"/>
            </a:br>
            <a:endParaRPr lang="en-US" dirty="0"/>
          </a:p>
        </p:txBody>
      </p:sp>
      <p:grpSp>
        <p:nvGrpSpPr>
          <p:cNvPr id="6" name="Group 40">
            <a:extLst>
              <a:ext uri="{FF2B5EF4-FFF2-40B4-BE49-F238E27FC236}">
                <a16:creationId xmlns:a16="http://schemas.microsoft.com/office/drawing/2014/main" xmlns="" id="{FC2C8388-EE5E-6803-5CFB-FBDAAAC2F26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xmlns="" id="{83D36B9B-9B40-ED6E-4171-2E98962087C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xmlns="" id="{13E4DB7A-8B12-1AF6-D970-F3C8C0DC86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xmlns="" id="{2856F92C-D091-7311-A5FF-8FBB12D0C7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xmlns="" id="{D0BF28B0-35F7-8240-0BE1-9CC7480015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xmlns="" id="{53F7FD6F-9174-9F4F-A0F2-8880FAE4974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xmlns="" id="{592BF217-6D25-A771-004D-CACF1501D8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xmlns="" id="{BF86DF80-FDDE-AA11-7C4B-E2BC3905877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xmlns="" id="{92976934-2A6D-F6EA-F1DB-557148BF03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xmlns="" id="{5FF5D36F-7903-CC6A-8D93-1CACE1A631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xmlns="" id="{E7785588-9273-4C78-B62F-17FB95254F3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4" name="Picture 3" descr="Ikona formatu">
            <a:extLst>
              <a:ext uri="{FF2B5EF4-FFF2-40B4-BE49-F238E27FC236}">
                <a16:creationId xmlns:a16="http://schemas.microsoft.com/office/drawing/2014/main" xmlns="" id="{0BF27871-FA09-906D-A9BC-945BCE209E6D}"/>
              </a:ext>
            </a:extLst>
          </p:cNvPr>
          <p:cNvPicPr>
            <a:picLocks noChangeAspect="1"/>
          </p:cNvPicPr>
          <p:nvPr/>
        </p:nvPicPr>
        <p:blipFill>
          <a:blip r:embed="rId3"/>
          <a:stretch>
            <a:fillRect/>
          </a:stretch>
        </p:blipFill>
        <p:spPr>
          <a:xfrm>
            <a:off x="251815" y="195865"/>
            <a:ext cx="1532529" cy="1521156"/>
          </a:xfrm>
          <a:prstGeom prst="rect">
            <a:avLst/>
          </a:prstGeom>
        </p:spPr>
      </p:pic>
      <p:sp>
        <p:nvSpPr>
          <p:cNvPr id="52" name="pole tekstowe 51"/>
          <p:cNvSpPr txBox="1"/>
          <p:nvPr/>
        </p:nvSpPr>
        <p:spPr>
          <a:xfrm>
            <a:off x="1653309" y="2235200"/>
            <a:ext cx="9522691" cy="2062103"/>
          </a:xfrm>
          <a:prstGeom prst="rect">
            <a:avLst/>
          </a:prstGeom>
          <a:noFill/>
        </p:spPr>
        <p:txBody>
          <a:bodyPr wrap="square" rtlCol="0">
            <a:spAutoFit/>
          </a:bodyPr>
          <a:lstStyle/>
          <a:p>
            <a:r>
              <a:rPr lang="pl-PL" sz="3200" dirty="0" smtClean="0"/>
              <a:t>W języku HTML5 pojawiły się nowe (w stosunku do języków HTML4 i XHTML) elementy: </a:t>
            </a:r>
            <a:r>
              <a:rPr lang="pl-PL" sz="3200" dirty="0" err="1" smtClean="0"/>
              <a:t>figure</a:t>
            </a:r>
            <a:r>
              <a:rPr lang="pl-PL" sz="3200" dirty="0" smtClean="0"/>
              <a:t> oraz </a:t>
            </a:r>
            <a:r>
              <a:rPr lang="pl-PL" sz="3200" dirty="0" err="1" smtClean="0"/>
              <a:t>figcaption</a:t>
            </a:r>
            <a:r>
              <a:rPr lang="pl-PL" sz="3200" dirty="0" smtClean="0"/>
              <a:t>, które służą do oznaczania eksponowanych ilustracji, wykresów oraz listingów.</a:t>
            </a:r>
            <a:endParaRPr lang="pl-PL" sz="3200" dirty="0"/>
          </a:p>
        </p:txBody>
      </p:sp>
    </p:spTree>
    <p:extLst>
      <p:ext uri="{BB962C8B-B14F-4D97-AF65-F5344CB8AC3E}">
        <p14:creationId xmlns:p14="http://schemas.microsoft.com/office/powerpoint/2010/main" xmlns="" val="2581039078"/>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xmlns="" id="{CD0D2F77-53D4-1B9F-6727-78DB43AAD6A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70110FE1-BA1C-F8F9-C829-427C665063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4A1811CA-08AC-DFD2-45DA-6B054355DEB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5" name="Group 11">
            <a:extLst>
              <a:ext uri="{FF2B5EF4-FFF2-40B4-BE49-F238E27FC236}">
                <a16:creationId xmlns:a16="http://schemas.microsoft.com/office/drawing/2014/main" xmlns="" id="{410FECE1-CB93-528C-F4DD-09FBCB7C88E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xmlns="" id="{E50E1EB3-F509-0972-37CE-EC6B0055236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6AA98982-8344-1CFE-A731-4E4E355A6A7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AD8A9B97-DE71-1958-ACFB-4EB9142E168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9B3E971F-977E-AA4D-BF5B-4AE1D97A1C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597C57CD-C6AE-815A-9BFA-5A2C2A0C8F9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5FD2C484-077C-A346-2377-9B4DD248A9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45B235CC-2756-2ADA-35FA-699F7A701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44BE1A3D-500F-2877-21A8-3AF23C718EB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032A8966-6533-E8E3-1197-C5AF1F2563E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235097F3-D2FE-6BAA-CF8C-6792B545845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1533FDCA-803C-4348-EC88-F94BA0B5B71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D78D32D7-B695-66C5-FF17-2CD871BEA15F}"/>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5545ADDB-814E-8179-46F7-1BFA1569BF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4D1D7D6C-7131-7135-AB9F-3FB409B9F9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94B9C730-F826-22F5-B826-B8710BBA50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BF56610C-4E40-9091-7E1E-5B4EE7C289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1675CF87-7546-51A3-C8AF-159E7BDDEFFA}"/>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7DFF639B-93D3-2CE3-901B-47FD3939EA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0235BE1E-126E-BC99-8458-116B37C3B8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A8B1A07B-F35C-AB49-E07F-9F2B933188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6D2E1CD6-E53A-6EFF-AEFA-223A1A2946A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4AD736F2-7612-FD10-B2C3-C8D4B08AE1A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1BE3DFFC-FFD3-9895-1A84-12B9BEF8A66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2F3E1406-95D5-87E4-4F1B-6752B76BAEA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8CF267C3-6497-AA07-3038-E8EF3E3955D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F8E00012-FC2F-8CBE-A19A-FECB15FA4A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217B7802-EB44-2643-EDFB-2D66C37D3AE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xmlns="" id="{E7FD2030-4EE4-5137-0336-75DEB7592F82}"/>
              </a:ext>
            </a:extLst>
          </p:cNvPr>
          <p:cNvSpPr>
            <a:spLocks noGrp="1"/>
          </p:cNvSpPr>
          <p:nvPr>
            <p:ph type="title"/>
          </p:nvPr>
        </p:nvSpPr>
        <p:spPr>
          <a:xfrm>
            <a:off x="1141411" y="748240"/>
            <a:ext cx="9906000" cy="1117073"/>
          </a:xfrm>
        </p:spPr>
        <p:txBody>
          <a:bodyPr>
            <a:normAutofit/>
          </a:bodyPr>
          <a:lstStyle/>
          <a:p>
            <a:pPr algn="ctr"/>
            <a:r>
              <a:rPr lang="pl-PL" dirty="0" smtClean="0"/>
              <a:t>Tabele</a:t>
            </a:r>
            <a:endParaRPr lang="en-US" dirty="0" err="1"/>
          </a:p>
        </p:txBody>
      </p:sp>
      <p:grpSp>
        <p:nvGrpSpPr>
          <p:cNvPr id="6" name="Group 40">
            <a:extLst>
              <a:ext uri="{FF2B5EF4-FFF2-40B4-BE49-F238E27FC236}">
                <a16:creationId xmlns:a16="http://schemas.microsoft.com/office/drawing/2014/main" xmlns="" id="{FC2C8388-EE5E-6803-5CFB-FBDAAAC2F26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xmlns="" id="{83D36B9B-9B40-ED6E-4171-2E98962087C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xmlns="" id="{13E4DB7A-8B12-1AF6-D970-F3C8C0DC86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xmlns="" id="{2856F92C-D091-7311-A5FF-8FBB12D0C7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xmlns="" id="{D0BF28B0-35F7-8240-0BE1-9CC7480015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xmlns="" id="{53F7FD6F-9174-9F4F-A0F2-8880FAE4974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xmlns="" id="{592BF217-6D25-A771-004D-CACF1501D8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xmlns="" id="{BF86DF80-FDDE-AA11-7C4B-E2BC3905877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xmlns="" id="{92976934-2A6D-F6EA-F1DB-557148BF03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xmlns="" id="{5FF5D36F-7903-CC6A-8D93-1CACE1A631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xmlns="" id="{E7785588-9273-4C78-B62F-17FB95254F3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4" name="Picture 3" descr="Ikona formatu">
            <a:extLst>
              <a:ext uri="{FF2B5EF4-FFF2-40B4-BE49-F238E27FC236}">
                <a16:creationId xmlns:a16="http://schemas.microsoft.com/office/drawing/2014/main" xmlns="" id="{0BF27871-FA09-906D-A9BC-945BCE209E6D}"/>
              </a:ext>
            </a:extLst>
          </p:cNvPr>
          <p:cNvPicPr>
            <a:picLocks noChangeAspect="1"/>
          </p:cNvPicPr>
          <p:nvPr/>
        </p:nvPicPr>
        <p:blipFill>
          <a:blip r:embed="rId3"/>
          <a:stretch>
            <a:fillRect/>
          </a:stretch>
        </p:blipFill>
        <p:spPr>
          <a:xfrm>
            <a:off x="251815" y="195865"/>
            <a:ext cx="1532529" cy="1521156"/>
          </a:xfrm>
          <a:prstGeom prst="rect">
            <a:avLst/>
          </a:prstGeom>
        </p:spPr>
      </p:pic>
      <p:sp>
        <p:nvSpPr>
          <p:cNvPr id="53" name="pole tekstowe 52"/>
          <p:cNvSpPr txBox="1"/>
          <p:nvPr/>
        </p:nvSpPr>
        <p:spPr>
          <a:xfrm>
            <a:off x="969818" y="2096655"/>
            <a:ext cx="6677891" cy="3416320"/>
          </a:xfrm>
          <a:prstGeom prst="rect">
            <a:avLst/>
          </a:prstGeom>
          <a:noFill/>
        </p:spPr>
        <p:txBody>
          <a:bodyPr wrap="square" rtlCol="0">
            <a:spAutoFit/>
          </a:bodyPr>
          <a:lstStyle/>
          <a:p>
            <a:r>
              <a:rPr lang="pl-PL" sz="2400" dirty="0" smtClean="0"/>
              <a:t>Tabela HTML składa się z wierszy podzielonych na komórki. Całą tabelę otaczamy znacznikami oraz , wewnątrz umieszczając jej zawartość. Do </a:t>
            </a:r>
            <a:r>
              <a:rPr lang="pl-PL" sz="2400" dirty="0" err="1" smtClean="0"/>
              <a:t>definiowania</a:t>
            </a:r>
            <a:r>
              <a:rPr lang="pl-PL" sz="2400" dirty="0" smtClean="0"/>
              <a:t> wierszy tabeli stosujemy elementy </a:t>
            </a:r>
            <a:r>
              <a:rPr lang="pl-PL" sz="2400" dirty="0" err="1" smtClean="0"/>
              <a:t>tr</a:t>
            </a:r>
            <a:r>
              <a:rPr lang="pl-PL" sz="2400" dirty="0" smtClean="0"/>
              <a:t> (ang. </a:t>
            </a:r>
            <a:r>
              <a:rPr lang="pl-PL" sz="2400" dirty="0" err="1" smtClean="0"/>
              <a:t>table</a:t>
            </a:r>
            <a:r>
              <a:rPr lang="pl-PL" sz="2400" dirty="0" smtClean="0"/>
              <a:t> </a:t>
            </a:r>
            <a:r>
              <a:rPr lang="pl-PL" sz="2400" dirty="0" err="1" smtClean="0"/>
              <a:t>row</a:t>
            </a:r>
            <a:r>
              <a:rPr lang="pl-PL" sz="2400" dirty="0" smtClean="0"/>
              <a:t>), zaś poszczególne komórki ujmujemy w </a:t>
            </a:r>
            <a:r>
              <a:rPr lang="pl-PL" sz="2400" dirty="0" err="1" smtClean="0"/>
              <a:t>td</a:t>
            </a:r>
            <a:r>
              <a:rPr lang="pl-PL" sz="2400" dirty="0" smtClean="0"/>
              <a:t> (ang. </a:t>
            </a:r>
            <a:r>
              <a:rPr lang="pl-PL" sz="2400" dirty="0" err="1" smtClean="0"/>
              <a:t>table</a:t>
            </a:r>
            <a:r>
              <a:rPr lang="pl-PL" sz="2400" dirty="0" smtClean="0"/>
              <a:t> data). Dodatkowo elementy </a:t>
            </a:r>
            <a:r>
              <a:rPr lang="pl-PL" sz="2400" dirty="0" err="1" smtClean="0"/>
              <a:t>th</a:t>
            </a:r>
            <a:r>
              <a:rPr lang="pl-PL" sz="2400" dirty="0" smtClean="0"/>
              <a:t> (ang. </a:t>
            </a:r>
            <a:r>
              <a:rPr lang="pl-PL" sz="2400" dirty="0" err="1" smtClean="0"/>
              <a:t>table</a:t>
            </a:r>
            <a:r>
              <a:rPr lang="pl-PL" sz="2400" dirty="0" smtClean="0"/>
              <a:t> </a:t>
            </a:r>
            <a:r>
              <a:rPr lang="pl-PL" sz="2400" dirty="0" err="1" smtClean="0"/>
              <a:t>header</a:t>
            </a:r>
            <a:r>
              <a:rPr lang="pl-PL" sz="2400" dirty="0" smtClean="0"/>
              <a:t>) służą do oznaczania komórek nagłówkowych. Tabela o czterech wierszach i dwóch kolumnach jest przedstawiona na listingu</a:t>
            </a:r>
            <a:endParaRPr lang="pl-PL" sz="2400" dirty="0"/>
          </a:p>
        </p:txBody>
      </p:sp>
      <p:pic>
        <p:nvPicPr>
          <p:cNvPr id="2051" name="Picture 3"/>
          <p:cNvPicPr>
            <a:picLocks noGrp="1" noChangeAspect="1" noChangeArrowheads="1"/>
          </p:cNvPicPr>
          <p:nvPr>
            <p:ph idx="1"/>
          </p:nvPr>
        </p:nvPicPr>
        <p:blipFill>
          <a:blip r:embed="rId4"/>
          <a:srcRect/>
          <a:stretch>
            <a:fillRect/>
          </a:stretch>
        </p:blipFill>
        <p:spPr bwMode="auto">
          <a:xfrm>
            <a:off x="7791511" y="1316182"/>
            <a:ext cx="3439907" cy="4958956"/>
          </a:xfrm>
          <a:prstGeom prst="rect">
            <a:avLst/>
          </a:prstGeom>
          <a:noFill/>
          <a:ln w="9525">
            <a:noFill/>
            <a:miter lim="800000"/>
            <a:headEnd/>
            <a:tailEnd/>
          </a:ln>
          <a:effectLst/>
        </p:spPr>
      </p:pic>
    </p:spTree>
    <p:extLst>
      <p:ext uri="{BB962C8B-B14F-4D97-AF65-F5344CB8AC3E}">
        <p14:creationId xmlns:p14="http://schemas.microsoft.com/office/powerpoint/2010/main" xmlns="" val="2581039078"/>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xmlns="" id="{CD0D2F77-53D4-1B9F-6727-78DB43AAD6A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70110FE1-BA1C-F8F9-C829-427C665063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4A1811CA-08AC-DFD2-45DA-6B054355DEB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5" name="Group 11">
            <a:extLst>
              <a:ext uri="{FF2B5EF4-FFF2-40B4-BE49-F238E27FC236}">
                <a16:creationId xmlns:a16="http://schemas.microsoft.com/office/drawing/2014/main" xmlns="" id="{410FECE1-CB93-528C-F4DD-09FBCB7C88E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xmlns="" id="{E50E1EB3-F509-0972-37CE-EC6B0055236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6AA98982-8344-1CFE-A731-4E4E355A6A7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AD8A9B97-DE71-1958-ACFB-4EB9142E168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9B3E971F-977E-AA4D-BF5B-4AE1D97A1C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597C57CD-C6AE-815A-9BFA-5A2C2A0C8F9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5FD2C484-077C-A346-2377-9B4DD248A9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45B235CC-2756-2ADA-35FA-699F7A701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44BE1A3D-500F-2877-21A8-3AF23C718EB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032A8966-6533-E8E3-1197-C5AF1F2563E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235097F3-D2FE-6BAA-CF8C-6792B545845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1533FDCA-803C-4348-EC88-F94BA0B5B71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D78D32D7-B695-66C5-FF17-2CD871BEA15F}"/>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5545ADDB-814E-8179-46F7-1BFA1569BF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4D1D7D6C-7131-7135-AB9F-3FB409B9F9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94B9C730-F826-22F5-B826-B8710BBA50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BF56610C-4E40-9091-7E1E-5B4EE7C289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1675CF87-7546-51A3-C8AF-159E7BDDEFFA}"/>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7DFF639B-93D3-2CE3-901B-47FD3939EA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0235BE1E-126E-BC99-8458-116B37C3B8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A8B1A07B-F35C-AB49-E07F-9F2B933188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6D2E1CD6-E53A-6EFF-AEFA-223A1A2946A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4AD736F2-7612-FD10-B2C3-C8D4B08AE1A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1BE3DFFC-FFD3-9895-1A84-12B9BEF8A66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2F3E1406-95D5-87E4-4F1B-6752B76BAEA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8CF267C3-6497-AA07-3038-E8EF3E3955D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F8E00012-FC2F-8CBE-A19A-FECB15FA4A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217B7802-EB44-2643-EDFB-2D66C37D3AE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xmlns="" id="{E7FD2030-4EE4-5137-0336-75DEB7592F82}"/>
              </a:ext>
            </a:extLst>
          </p:cNvPr>
          <p:cNvSpPr>
            <a:spLocks noGrp="1"/>
          </p:cNvSpPr>
          <p:nvPr>
            <p:ph type="title"/>
          </p:nvPr>
        </p:nvSpPr>
        <p:spPr>
          <a:xfrm>
            <a:off x="1141411" y="748240"/>
            <a:ext cx="9906000" cy="1117073"/>
          </a:xfrm>
        </p:spPr>
        <p:txBody>
          <a:bodyPr>
            <a:normAutofit/>
          </a:bodyPr>
          <a:lstStyle/>
          <a:p>
            <a:pPr algn="ctr"/>
            <a:r>
              <a:rPr lang="pl-PL" dirty="0" smtClean="0"/>
              <a:t>Podpis tabeli</a:t>
            </a:r>
            <a:endParaRPr lang="en-US" dirty="0" err="1"/>
          </a:p>
        </p:txBody>
      </p:sp>
      <p:sp>
        <p:nvSpPr>
          <p:cNvPr id="3" name="Content Placeholder 2">
            <a:extLst>
              <a:ext uri="{FF2B5EF4-FFF2-40B4-BE49-F238E27FC236}">
                <a16:creationId xmlns:a16="http://schemas.microsoft.com/office/drawing/2014/main" xmlns="" id="{D7DCF82B-1D41-D8B5-C648-B6F1C19CE989}"/>
              </a:ext>
            </a:extLst>
          </p:cNvPr>
          <p:cNvSpPr>
            <a:spLocks noGrp="1"/>
          </p:cNvSpPr>
          <p:nvPr>
            <p:ph idx="1"/>
          </p:nvPr>
        </p:nvSpPr>
        <p:spPr>
          <a:xfrm>
            <a:off x="1513942" y="2489240"/>
            <a:ext cx="9159255" cy="1176103"/>
          </a:xfrm>
        </p:spPr>
        <p:txBody>
          <a:bodyPr vert="horz" lIns="91440" tIns="45720" rIns="91440" bIns="45720" rtlCol="0" anchor="t">
            <a:noAutofit/>
          </a:bodyPr>
          <a:lstStyle/>
          <a:p>
            <a:pPr algn="ctr">
              <a:buNone/>
            </a:pPr>
            <a:r>
              <a:rPr lang="pl-PL" sz="2800" dirty="0" smtClean="0"/>
              <a:t/>
            </a:r>
            <a:br>
              <a:rPr lang="pl-PL" sz="2800" dirty="0" smtClean="0"/>
            </a:br>
            <a:endParaRPr lang="en-US" dirty="0"/>
          </a:p>
        </p:txBody>
      </p:sp>
      <p:grpSp>
        <p:nvGrpSpPr>
          <p:cNvPr id="6" name="Group 40">
            <a:extLst>
              <a:ext uri="{FF2B5EF4-FFF2-40B4-BE49-F238E27FC236}">
                <a16:creationId xmlns:a16="http://schemas.microsoft.com/office/drawing/2014/main" xmlns="" id="{FC2C8388-EE5E-6803-5CFB-FBDAAAC2F26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xmlns="" id="{83D36B9B-9B40-ED6E-4171-2E98962087C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xmlns="" id="{13E4DB7A-8B12-1AF6-D970-F3C8C0DC86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xmlns="" id="{2856F92C-D091-7311-A5FF-8FBB12D0C7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xmlns="" id="{D0BF28B0-35F7-8240-0BE1-9CC7480015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xmlns="" id="{53F7FD6F-9174-9F4F-A0F2-8880FAE4974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xmlns="" id="{592BF217-6D25-A771-004D-CACF1501D8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xmlns="" id="{BF86DF80-FDDE-AA11-7C4B-E2BC3905877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xmlns="" id="{92976934-2A6D-F6EA-F1DB-557148BF03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xmlns="" id="{5FF5D36F-7903-CC6A-8D93-1CACE1A631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xmlns="" id="{E7785588-9273-4C78-B62F-17FB95254F3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
        <p:nvSpPr>
          <p:cNvPr id="53" name="pole tekstowe 52"/>
          <p:cNvSpPr txBox="1"/>
          <p:nvPr/>
        </p:nvSpPr>
        <p:spPr>
          <a:xfrm>
            <a:off x="1126836" y="1819563"/>
            <a:ext cx="9430328" cy="1815882"/>
          </a:xfrm>
          <a:prstGeom prst="rect">
            <a:avLst/>
          </a:prstGeom>
          <a:noFill/>
        </p:spPr>
        <p:txBody>
          <a:bodyPr wrap="square" rtlCol="0">
            <a:spAutoFit/>
          </a:bodyPr>
          <a:lstStyle/>
          <a:p>
            <a:r>
              <a:rPr lang="pl-PL" sz="2800" dirty="0" smtClean="0"/>
              <a:t>Element </a:t>
            </a:r>
            <a:r>
              <a:rPr lang="pl-PL" sz="2800" dirty="0" err="1" smtClean="0"/>
              <a:t>caption</a:t>
            </a:r>
            <a:r>
              <a:rPr lang="pl-PL" sz="2800" dirty="0" smtClean="0"/>
              <a:t> nadaje tabeli podpis. Tekst podpisu jest widoczny na stronie i domyślnie jest umiejscowiony powyżej tabeli. Element ten musi występować jako pierwszy w kodzie tabeli:</a:t>
            </a:r>
            <a:endParaRPr lang="pl-PL" sz="2800" dirty="0"/>
          </a:p>
        </p:txBody>
      </p:sp>
      <p:pic>
        <p:nvPicPr>
          <p:cNvPr id="3075" name="Picture 3"/>
          <p:cNvPicPr>
            <a:picLocks noChangeAspect="1" noChangeArrowheads="1"/>
          </p:cNvPicPr>
          <p:nvPr/>
        </p:nvPicPr>
        <p:blipFill>
          <a:blip r:embed="rId3"/>
          <a:srcRect/>
          <a:stretch>
            <a:fillRect/>
          </a:stretch>
        </p:blipFill>
        <p:spPr bwMode="auto">
          <a:xfrm>
            <a:off x="1948729" y="3693680"/>
            <a:ext cx="8239125" cy="2038350"/>
          </a:xfrm>
          <a:prstGeom prst="rect">
            <a:avLst/>
          </a:prstGeom>
          <a:noFill/>
          <a:ln w="9525">
            <a:noFill/>
            <a:miter lim="800000"/>
            <a:headEnd/>
            <a:tailEnd/>
          </a:ln>
          <a:effectLst/>
        </p:spPr>
      </p:pic>
    </p:spTree>
    <p:extLst>
      <p:ext uri="{BB962C8B-B14F-4D97-AF65-F5344CB8AC3E}">
        <p14:creationId xmlns:p14="http://schemas.microsoft.com/office/powerpoint/2010/main" xmlns="" val="2581039078"/>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xmlns="" id="{CD0D2F77-53D4-1B9F-6727-78DB43AAD6A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70110FE1-BA1C-F8F9-C829-427C665063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4A1811CA-08AC-DFD2-45DA-6B054355DEB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5" name="Group 11">
            <a:extLst>
              <a:ext uri="{FF2B5EF4-FFF2-40B4-BE49-F238E27FC236}">
                <a16:creationId xmlns:a16="http://schemas.microsoft.com/office/drawing/2014/main" xmlns="" id="{410FECE1-CB93-528C-F4DD-09FBCB7C88E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xmlns="" id="{E50E1EB3-F509-0972-37CE-EC6B0055236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6AA98982-8344-1CFE-A731-4E4E355A6A7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AD8A9B97-DE71-1958-ACFB-4EB9142E168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9B3E971F-977E-AA4D-BF5B-4AE1D97A1C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597C57CD-C6AE-815A-9BFA-5A2C2A0C8F9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5FD2C484-077C-A346-2377-9B4DD248A9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45B235CC-2756-2ADA-35FA-699F7A701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44BE1A3D-500F-2877-21A8-3AF23C718EB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032A8966-6533-E8E3-1197-C5AF1F2563E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235097F3-D2FE-6BAA-CF8C-6792B545845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1533FDCA-803C-4348-EC88-F94BA0B5B71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D78D32D7-B695-66C5-FF17-2CD871BEA15F}"/>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5545ADDB-814E-8179-46F7-1BFA1569BF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4D1D7D6C-7131-7135-AB9F-3FB409B9F9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94B9C730-F826-22F5-B826-B8710BBA50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BF56610C-4E40-9091-7E1E-5B4EE7C289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1675CF87-7546-51A3-C8AF-159E7BDDEFFA}"/>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7DFF639B-93D3-2CE3-901B-47FD3939EA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0235BE1E-126E-BC99-8458-116B37C3B8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A8B1A07B-F35C-AB49-E07F-9F2B933188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6D2E1CD6-E53A-6EFF-AEFA-223A1A2946A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4AD736F2-7612-FD10-B2C3-C8D4B08AE1A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1BE3DFFC-FFD3-9895-1A84-12B9BEF8A66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2F3E1406-95D5-87E4-4F1B-6752B76BAEA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8CF267C3-6497-AA07-3038-E8EF3E3955D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F8E00012-FC2F-8CBE-A19A-FECB15FA4A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217B7802-EB44-2643-EDFB-2D66C37D3AE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xmlns="" id="{E7FD2030-4EE4-5137-0336-75DEB7592F82}"/>
              </a:ext>
            </a:extLst>
          </p:cNvPr>
          <p:cNvSpPr>
            <a:spLocks noGrp="1"/>
          </p:cNvSpPr>
          <p:nvPr>
            <p:ph type="title"/>
          </p:nvPr>
        </p:nvSpPr>
        <p:spPr>
          <a:xfrm>
            <a:off x="1141411" y="748240"/>
            <a:ext cx="9906000" cy="1117073"/>
          </a:xfrm>
        </p:spPr>
        <p:txBody>
          <a:bodyPr>
            <a:normAutofit/>
          </a:bodyPr>
          <a:lstStyle/>
          <a:p>
            <a:pPr algn="ctr"/>
            <a:r>
              <a:rPr lang="pl-PL" dirty="0" smtClean="0"/>
              <a:t>Tabele regularne i nieregularne</a:t>
            </a:r>
            <a:endParaRPr lang="en-US" dirty="0" err="1"/>
          </a:p>
        </p:txBody>
      </p:sp>
      <p:sp>
        <p:nvSpPr>
          <p:cNvPr id="3" name="Content Placeholder 2">
            <a:extLst>
              <a:ext uri="{FF2B5EF4-FFF2-40B4-BE49-F238E27FC236}">
                <a16:creationId xmlns:a16="http://schemas.microsoft.com/office/drawing/2014/main" xmlns="" id="{D7DCF82B-1D41-D8B5-C648-B6F1C19CE989}"/>
              </a:ext>
            </a:extLst>
          </p:cNvPr>
          <p:cNvSpPr>
            <a:spLocks noGrp="1"/>
          </p:cNvSpPr>
          <p:nvPr>
            <p:ph idx="1"/>
          </p:nvPr>
        </p:nvSpPr>
        <p:spPr>
          <a:xfrm>
            <a:off x="1513942" y="2489240"/>
            <a:ext cx="9159255" cy="1176103"/>
          </a:xfrm>
        </p:spPr>
        <p:txBody>
          <a:bodyPr vert="horz" lIns="91440" tIns="45720" rIns="91440" bIns="45720" rtlCol="0" anchor="t">
            <a:noAutofit/>
          </a:bodyPr>
          <a:lstStyle/>
          <a:p>
            <a:pPr algn="ctr">
              <a:buNone/>
            </a:pPr>
            <a:r>
              <a:rPr lang="pl-PL" sz="2800" dirty="0" smtClean="0"/>
              <a:t/>
            </a:r>
            <a:br>
              <a:rPr lang="pl-PL" sz="2800" dirty="0" smtClean="0"/>
            </a:br>
            <a:endParaRPr lang="en-US" dirty="0"/>
          </a:p>
        </p:txBody>
      </p:sp>
      <p:grpSp>
        <p:nvGrpSpPr>
          <p:cNvPr id="6" name="Group 40">
            <a:extLst>
              <a:ext uri="{FF2B5EF4-FFF2-40B4-BE49-F238E27FC236}">
                <a16:creationId xmlns:a16="http://schemas.microsoft.com/office/drawing/2014/main" xmlns="" id="{FC2C8388-EE5E-6803-5CFB-FBDAAAC2F26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xmlns="" id="{83D36B9B-9B40-ED6E-4171-2E98962087C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xmlns="" id="{13E4DB7A-8B12-1AF6-D970-F3C8C0DC86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xmlns="" id="{2856F92C-D091-7311-A5FF-8FBB12D0C7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xmlns="" id="{D0BF28B0-35F7-8240-0BE1-9CC7480015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xmlns="" id="{53F7FD6F-9174-9F4F-A0F2-8880FAE4974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xmlns="" id="{592BF217-6D25-A771-004D-CACF1501D8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xmlns="" id="{BF86DF80-FDDE-AA11-7C4B-E2BC3905877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xmlns="" id="{92976934-2A6D-F6EA-F1DB-557148BF03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xmlns="" id="{5FF5D36F-7903-CC6A-8D93-1CACE1A631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xmlns="" id="{E7785588-9273-4C78-B62F-17FB95254F3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4" name="Picture 3" descr="Ikona formatu">
            <a:extLst>
              <a:ext uri="{FF2B5EF4-FFF2-40B4-BE49-F238E27FC236}">
                <a16:creationId xmlns:a16="http://schemas.microsoft.com/office/drawing/2014/main" xmlns="" id="{0BF27871-FA09-906D-A9BC-945BCE209E6D}"/>
              </a:ext>
            </a:extLst>
          </p:cNvPr>
          <p:cNvPicPr>
            <a:picLocks noChangeAspect="1"/>
          </p:cNvPicPr>
          <p:nvPr/>
        </p:nvPicPr>
        <p:blipFill>
          <a:blip r:embed="rId3"/>
          <a:stretch>
            <a:fillRect/>
          </a:stretch>
        </p:blipFill>
        <p:spPr>
          <a:xfrm>
            <a:off x="251815" y="195865"/>
            <a:ext cx="1532529" cy="1521156"/>
          </a:xfrm>
          <a:prstGeom prst="rect">
            <a:avLst/>
          </a:prstGeom>
        </p:spPr>
      </p:pic>
      <p:sp>
        <p:nvSpPr>
          <p:cNvPr id="52" name="pole tekstowe 51"/>
          <p:cNvSpPr txBox="1"/>
          <p:nvPr/>
        </p:nvSpPr>
        <p:spPr>
          <a:xfrm>
            <a:off x="969818" y="1653310"/>
            <a:ext cx="10861964" cy="5016758"/>
          </a:xfrm>
          <a:prstGeom prst="rect">
            <a:avLst/>
          </a:prstGeom>
          <a:noFill/>
        </p:spPr>
        <p:txBody>
          <a:bodyPr wrap="square" rtlCol="0">
            <a:spAutoFit/>
          </a:bodyPr>
          <a:lstStyle/>
          <a:p>
            <a:r>
              <a:rPr lang="pl-PL" sz="3200" dirty="0" smtClean="0"/>
              <a:t>Wszystkie omówione do tej pory tabele zawierały taką samą liczbę komórek w każdym wierszu i w każdej kolumnie. Język HTML umożliwia także tworzenie tabel, które zawierają różną liczbę komórek w poszczególnych wierszach i kolumnach. Jeśli chcesz, by komórka rozciągała się na kilka kolumn lub na kilka wierszy, użyj atrybutów </a:t>
            </a:r>
            <a:r>
              <a:rPr lang="pl-PL" sz="3200" b="1" dirty="0" err="1" smtClean="0"/>
              <a:t>rowspan</a:t>
            </a:r>
            <a:r>
              <a:rPr lang="pl-PL" sz="3200" dirty="0" smtClean="0"/>
              <a:t> oraz </a:t>
            </a:r>
            <a:r>
              <a:rPr lang="pl-PL" sz="3200" b="1" dirty="0" err="1" smtClean="0"/>
              <a:t>colspan</a:t>
            </a:r>
            <a:r>
              <a:rPr lang="pl-PL" sz="3200" b="1" dirty="0" smtClean="0"/>
              <a:t> </a:t>
            </a:r>
            <a:r>
              <a:rPr lang="pl-PL" sz="3200" dirty="0" smtClean="0"/>
              <a:t>elementu </a:t>
            </a:r>
            <a:r>
              <a:rPr lang="pl-PL" sz="3200" dirty="0" err="1" smtClean="0"/>
              <a:t>td</a:t>
            </a:r>
            <a:r>
              <a:rPr lang="pl-PL" sz="3200" dirty="0" smtClean="0"/>
              <a:t>. Komórka, która obejmuje trzy kolumny, ma postać:</a:t>
            </a:r>
          </a:p>
          <a:p>
            <a:r>
              <a:rPr lang="pl-PL" sz="3200" dirty="0" smtClean="0"/>
              <a:t>&lt;</a:t>
            </a:r>
            <a:r>
              <a:rPr lang="pl-PL" sz="3200" dirty="0" err="1" smtClean="0"/>
              <a:t>td</a:t>
            </a:r>
            <a:r>
              <a:rPr lang="pl-PL" sz="3200" dirty="0" smtClean="0"/>
              <a:t> colspan=’’3”...&lt;/</a:t>
            </a:r>
            <a:r>
              <a:rPr lang="pl-PL" sz="3200" dirty="0" err="1" smtClean="0"/>
              <a:t>td</a:t>
            </a:r>
            <a:r>
              <a:rPr lang="pl-PL" sz="3200" dirty="0" smtClean="0"/>
              <a:t>&gt; Kod komórki obejmującej cztery wiersze jest natomiast następujący: </a:t>
            </a:r>
          </a:p>
          <a:p>
            <a:r>
              <a:rPr lang="pl-PL" sz="3200" dirty="0" smtClean="0"/>
              <a:t>&lt;</a:t>
            </a:r>
            <a:r>
              <a:rPr lang="pl-PL" sz="3200" dirty="0" err="1" smtClean="0"/>
              <a:t>td</a:t>
            </a:r>
            <a:r>
              <a:rPr lang="pl-PL" sz="3200" dirty="0" smtClean="0"/>
              <a:t> rowspan=‘’4”&gt;...&lt;/</a:t>
            </a:r>
            <a:r>
              <a:rPr lang="pl-PL" sz="3200" dirty="0" err="1" smtClean="0"/>
              <a:t>td</a:t>
            </a:r>
            <a:r>
              <a:rPr lang="pl-PL" sz="3200" dirty="0" smtClean="0"/>
              <a:t>&gt;</a:t>
            </a:r>
            <a:endParaRPr lang="pl-PL" dirty="0"/>
          </a:p>
        </p:txBody>
      </p:sp>
    </p:spTree>
    <p:extLst>
      <p:ext uri="{BB962C8B-B14F-4D97-AF65-F5344CB8AC3E}">
        <p14:creationId xmlns:p14="http://schemas.microsoft.com/office/powerpoint/2010/main" xmlns="" val="258103907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xmlns="" id="{91FB8628-1F55-5219-6020-1032006151A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766A74E4-1478-9832-2BBC-AB69475CFC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10B15014-C46E-AF1B-3793-BC4A3A66712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xmlns="" id="{55659F4F-EA89-068B-657C-A1318F6038C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xmlns="" id="{A70D3374-2B96-0AF5-4D9B-ABD6327D678F}"/>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62C7EE30-10FE-A45C-7577-E511865C69F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xmlns="" id="{05891737-D8FA-99CC-33CD-56734FC432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xmlns="" id="{D01BB17F-764C-3C2F-F86A-7626C8ABC30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xmlns="" id="{01A765F9-36BC-71A7-E9DC-874F6983402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xmlns="" id="{4ADD994B-667D-72A8-59B8-B213BD4AC56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xmlns="" id="{DFA2E822-A4B5-C2CE-C9AB-2A86AB8F27C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xmlns="" id="{AE2CCA99-F078-0EE7-AC84-71C3F76AAF3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xmlns="" id="{7A839A6A-7A0D-7A03-2BA1-912FF8C970B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xmlns="" id="{6D3FE4FC-6E94-9BCD-416B-DC83670C459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xmlns="" id="{E506401C-8E57-3F41-1AF8-B9ACB702889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xmlns="" id="{C062C9C9-D980-868A-14E0-55FAB517341F}"/>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C46C9B05-EADE-B42F-B17F-14A3FED2E6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xmlns="" id="{3922EB7D-70FE-89F9-AB58-CBC15ADAEDF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xmlns="" id="{5F671E38-6659-EFB2-669D-1DEC8E13DF9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xmlns="" id="{48388112-A040-19D6-3AE1-79E830C1363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xmlns="" id="{235B796F-D451-E4F7-AA9E-8D72F8158A77}"/>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724D11EC-7481-8074-66EF-295917638E8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xmlns="" id="{8CFE32E2-AF95-733B-4087-1F30D5DA38C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xmlns="" id="{6FA48547-7CAA-56A0-9DE3-A1AA6AC095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xmlns="" id="{BEBD4FA4-CD7D-AB96-CF8E-B6DE6F75162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xmlns="" id="{A5A1822B-0005-4A70-C2CA-748E28D692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xmlns="" id="{9B186E42-BD4F-1225-C5CF-FC6A20462A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xmlns="" id="{2F1AF0EE-E817-D78F-3C1E-1C05F6A9A19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xmlns="" id="{84C71E5E-79F9-09FD-2AB4-28A0C868C07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xmlns="" id="{3F5B5B68-3002-560D-A809-303E5ED7546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xmlns="" id="{B6EEED67-CA82-3192-4815-3520033EC35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xmlns="" id="{6A4F3298-AD00-FF36-B3B2-5A14167FCE79}"/>
              </a:ext>
            </a:extLst>
          </p:cNvPr>
          <p:cNvSpPr>
            <a:spLocks noGrp="1"/>
          </p:cNvSpPr>
          <p:nvPr>
            <p:ph type="title"/>
          </p:nvPr>
        </p:nvSpPr>
        <p:spPr>
          <a:xfrm>
            <a:off x="1141411" y="748240"/>
            <a:ext cx="9906000" cy="1117073"/>
          </a:xfrm>
        </p:spPr>
        <p:txBody>
          <a:bodyPr>
            <a:normAutofit/>
          </a:bodyPr>
          <a:lstStyle/>
          <a:p>
            <a:pPr algn="ctr"/>
            <a:r>
              <a:rPr lang="pl-PL" sz="4000" dirty="0" smtClean="0">
                <a:ea typeface="+mj-lt"/>
                <a:cs typeface="+mj-lt"/>
              </a:rPr>
              <a:t>Dzielenie wyrazów</a:t>
            </a:r>
            <a:endParaRPr lang="en-US" sz="4000" dirty="0" err="1"/>
          </a:p>
        </p:txBody>
      </p:sp>
      <p:sp>
        <p:nvSpPr>
          <p:cNvPr id="3" name="Content Placeholder 2">
            <a:extLst>
              <a:ext uri="{FF2B5EF4-FFF2-40B4-BE49-F238E27FC236}">
                <a16:creationId xmlns:a16="http://schemas.microsoft.com/office/drawing/2014/main" xmlns="" id="{EC7EE9F2-9657-AD6B-CDF7-68ACC4A5A006}"/>
              </a:ext>
            </a:extLst>
          </p:cNvPr>
          <p:cNvSpPr>
            <a:spLocks noGrp="1"/>
          </p:cNvSpPr>
          <p:nvPr>
            <p:ph idx="1"/>
          </p:nvPr>
        </p:nvSpPr>
        <p:spPr>
          <a:xfrm>
            <a:off x="1326573" y="3634941"/>
            <a:ext cx="9840911" cy="3052186"/>
          </a:xfrm>
        </p:spPr>
        <p:txBody>
          <a:bodyPr anchor="t">
            <a:normAutofit/>
          </a:bodyPr>
          <a:lstStyle/>
          <a:p>
            <a:pPr marL="457200" indent="-457200">
              <a:buNone/>
            </a:pPr>
            <a:endParaRPr lang="en-US" dirty="0"/>
          </a:p>
          <a:p>
            <a:pPr marL="0" indent="0">
              <a:buNone/>
            </a:pPr>
            <a:r>
              <a:rPr lang="pl-PL" dirty="0" smtClean="0"/>
              <a:t>Przeglądarka automatycznie podzieli tekst na wiele linii. Punkty podziału będą wyznaczone poprzez białe znaki, które oddzielają wyrazy. Przeglądarki nie dzielą wyrazów. Wiersz zostaje złamany zawsze pomiędzy wyrazami. Punkty podziału zależą od szerokości kolumny (czyli od szerokości okna przeglądarki), c</a:t>
            </a:r>
            <a:endParaRPr lang="en-US" dirty="0"/>
          </a:p>
        </p:txBody>
      </p:sp>
      <p:grpSp>
        <p:nvGrpSpPr>
          <p:cNvPr id="41" name="Group 40">
            <a:extLst>
              <a:ext uri="{FF2B5EF4-FFF2-40B4-BE49-F238E27FC236}">
                <a16:creationId xmlns:a16="http://schemas.microsoft.com/office/drawing/2014/main" xmlns="" id="{CEDB12F8-34C3-9657-92B9-5F3C765E634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xmlns="" id="{5082E843-1553-62B7-ECBD-051C902D136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xmlns="" id="{B4E97A60-F39E-39DE-2319-BF52CE6965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xmlns="" id="{CEEBD308-B3E7-2729-5A87-A97B26BC64A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xmlns="" id="{2BD68D3E-DA01-9D9D-990E-2A6FA5744A1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xmlns="" id="{C970DF98-7179-0632-C22F-5D7EE8E0327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xmlns="" id="{51BE2413-1900-84AB-4C76-C502CE23BF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xmlns="" id="{727A33B0-A17D-D37A-1A6B-5DED0E9F88E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xmlns="" id="{558A4FD1-EAAD-C92B-6C69-42995A6F50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xmlns="" id="{AB16B4A4-073F-D5F0-AF25-6E3A26F5767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xmlns="" id="{F5913C4E-45BE-AFD2-A591-DD933D29E7FE}"/>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pic>
        <p:nvPicPr>
          <p:cNvPr id="9218" name="Picture 2"/>
          <p:cNvPicPr>
            <a:picLocks noChangeAspect="1" noChangeArrowheads="1"/>
          </p:cNvPicPr>
          <p:nvPr/>
        </p:nvPicPr>
        <p:blipFill>
          <a:blip r:embed="rId3"/>
          <a:srcRect/>
          <a:stretch>
            <a:fillRect/>
          </a:stretch>
        </p:blipFill>
        <p:spPr bwMode="auto">
          <a:xfrm>
            <a:off x="1727056" y="1794741"/>
            <a:ext cx="5800725" cy="2400300"/>
          </a:xfrm>
          <a:prstGeom prst="rect">
            <a:avLst/>
          </a:prstGeom>
          <a:noFill/>
          <a:ln w="9525">
            <a:noFill/>
            <a:miter lim="800000"/>
            <a:headEnd/>
            <a:tailEnd/>
          </a:ln>
          <a:effectLst/>
        </p:spPr>
      </p:pic>
    </p:spTree>
    <p:extLst>
      <p:ext uri="{BB962C8B-B14F-4D97-AF65-F5344CB8AC3E}">
        <p14:creationId xmlns:p14="http://schemas.microsoft.com/office/powerpoint/2010/main" xmlns="" val="2584237202"/>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xmlns="" id="{CD0D2F77-53D4-1B9F-6727-78DB43AAD6A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70110FE1-BA1C-F8F9-C829-427C665063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4A1811CA-08AC-DFD2-45DA-6B054355DEB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5" name="Group 11">
            <a:extLst>
              <a:ext uri="{FF2B5EF4-FFF2-40B4-BE49-F238E27FC236}">
                <a16:creationId xmlns:a16="http://schemas.microsoft.com/office/drawing/2014/main" xmlns="" id="{410FECE1-CB93-528C-F4DD-09FBCB7C88E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xmlns="" id="{E50E1EB3-F509-0972-37CE-EC6B0055236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6AA98982-8344-1CFE-A731-4E4E355A6A7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AD8A9B97-DE71-1958-ACFB-4EB9142E168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9B3E971F-977E-AA4D-BF5B-4AE1D97A1C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597C57CD-C6AE-815A-9BFA-5A2C2A0C8F9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5FD2C484-077C-A346-2377-9B4DD248A9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45B235CC-2756-2ADA-35FA-699F7A701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44BE1A3D-500F-2877-21A8-3AF23C718EB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032A8966-6533-E8E3-1197-C5AF1F2563E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235097F3-D2FE-6BAA-CF8C-6792B545845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1533FDCA-803C-4348-EC88-F94BA0B5B71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D78D32D7-B695-66C5-FF17-2CD871BEA15F}"/>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5545ADDB-814E-8179-46F7-1BFA1569BF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4D1D7D6C-7131-7135-AB9F-3FB409B9F9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94B9C730-F826-22F5-B826-B8710BBA50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BF56610C-4E40-9091-7E1E-5B4EE7C289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1675CF87-7546-51A3-C8AF-159E7BDDEFFA}"/>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7DFF639B-93D3-2CE3-901B-47FD3939EA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0235BE1E-126E-BC99-8458-116B37C3B8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A8B1A07B-F35C-AB49-E07F-9F2B933188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6D2E1CD6-E53A-6EFF-AEFA-223A1A2946A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4AD736F2-7612-FD10-B2C3-C8D4B08AE1A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1BE3DFFC-FFD3-9895-1A84-12B9BEF8A66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2F3E1406-95D5-87E4-4F1B-6752B76BAEA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8CF267C3-6497-AA07-3038-E8EF3E3955D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F8E00012-FC2F-8CBE-A19A-FECB15FA4A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217B7802-EB44-2643-EDFB-2D66C37D3AE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xmlns="" id="{E7FD2030-4EE4-5137-0336-75DEB7592F82}"/>
              </a:ext>
            </a:extLst>
          </p:cNvPr>
          <p:cNvSpPr>
            <a:spLocks noGrp="1"/>
          </p:cNvSpPr>
          <p:nvPr>
            <p:ph type="title"/>
          </p:nvPr>
        </p:nvSpPr>
        <p:spPr>
          <a:xfrm>
            <a:off x="1141411" y="748240"/>
            <a:ext cx="9906000" cy="1117073"/>
          </a:xfrm>
        </p:spPr>
        <p:txBody>
          <a:bodyPr>
            <a:normAutofit/>
          </a:bodyPr>
          <a:lstStyle/>
          <a:p>
            <a:pPr algn="ctr"/>
            <a:r>
              <a:rPr lang="pl-PL" dirty="0" smtClean="0"/>
              <a:t>Nagłówek, stopka i treść tabeli</a:t>
            </a:r>
            <a:endParaRPr lang="en-US" dirty="0" err="1"/>
          </a:p>
        </p:txBody>
      </p:sp>
      <p:sp>
        <p:nvSpPr>
          <p:cNvPr id="3" name="Content Placeholder 2">
            <a:extLst>
              <a:ext uri="{FF2B5EF4-FFF2-40B4-BE49-F238E27FC236}">
                <a16:creationId xmlns:a16="http://schemas.microsoft.com/office/drawing/2014/main" xmlns="" id="{D7DCF82B-1D41-D8B5-C648-B6F1C19CE989}"/>
              </a:ext>
            </a:extLst>
          </p:cNvPr>
          <p:cNvSpPr>
            <a:spLocks noGrp="1"/>
          </p:cNvSpPr>
          <p:nvPr>
            <p:ph idx="1"/>
          </p:nvPr>
        </p:nvSpPr>
        <p:spPr>
          <a:xfrm>
            <a:off x="1513942" y="2489240"/>
            <a:ext cx="9159255" cy="1176103"/>
          </a:xfrm>
        </p:spPr>
        <p:txBody>
          <a:bodyPr vert="horz" lIns="91440" tIns="45720" rIns="91440" bIns="45720" rtlCol="0" anchor="t">
            <a:noAutofit/>
          </a:bodyPr>
          <a:lstStyle/>
          <a:p>
            <a:pPr algn="ctr">
              <a:buNone/>
            </a:pPr>
            <a:r>
              <a:rPr lang="pl-PL" sz="2800" dirty="0" smtClean="0"/>
              <a:t/>
            </a:r>
            <a:br>
              <a:rPr lang="pl-PL" sz="2800" dirty="0" smtClean="0"/>
            </a:br>
            <a:endParaRPr lang="en-US" dirty="0"/>
          </a:p>
        </p:txBody>
      </p:sp>
      <p:grpSp>
        <p:nvGrpSpPr>
          <p:cNvPr id="6" name="Group 40">
            <a:extLst>
              <a:ext uri="{FF2B5EF4-FFF2-40B4-BE49-F238E27FC236}">
                <a16:creationId xmlns:a16="http://schemas.microsoft.com/office/drawing/2014/main" xmlns="" id="{FC2C8388-EE5E-6803-5CFB-FBDAAAC2F26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xmlns="" id="{83D36B9B-9B40-ED6E-4171-2E98962087C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xmlns="" id="{13E4DB7A-8B12-1AF6-D970-F3C8C0DC86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xmlns="" id="{2856F92C-D091-7311-A5FF-8FBB12D0C7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xmlns="" id="{D0BF28B0-35F7-8240-0BE1-9CC7480015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xmlns="" id="{53F7FD6F-9174-9F4F-A0F2-8880FAE4974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xmlns="" id="{592BF217-6D25-A771-004D-CACF1501D8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xmlns="" id="{BF86DF80-FDDE-AA11-7C4B-E2BC3905877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xmlns="" id="{92976934-2A6D-F6EA-F1DB-557148BF03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xmlns="" id="{5FF5D36F-7903-CC6A-8D93-1CACE1A631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xmlns="" id="{E7785588-9273-4C78-B62F-17FB95254F3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
        <p:nvSpPr>
          <p:cNvPr id="52" name="pole tekstowe 51"/>
          <p:cNvSpPr txBox="1"/>
          <p:nvPr/>
        </p:nvSpPr>
        <p:spPr>
          <a:xfrm>
            <a:off x="609601" y="2041236"/>
            <a:ext cx="5357090" cy="3539430"/>
          </a:xfrm>
          <a:prstGeom prst="rect">
            <a:avLst/>
          </a:prstGeom>
          <a:noFill/>
        </p:spPr>
        <p:txBody>
          <a:bodyPr wrap="square" rtlCol="0">
            <a:spAutoFit/>
          </a:bodyPr>
          <a:lstStyle/>
          <a:p>
            <a:r>
              <a:rPr lang="pl-PL" sz="3200" dirty="0" smtClean="0"/>
              <a:t>Treść tabeli może być umieszczana bezpośrednio w elemencie </a:t>
            </a:r>
            <a:r>
              <a:rPr lang="pl-PL" sz="3200" dirty="0" err="1" smtClean="0"/>
              <a:t>table</a:t>
            </a:r>
            <a:r>
              <a:rPr lang="pl-PL" sz="3200" dirty="0" smtClean="0"/>
              <a:t> lub może być podzielona na trzy sekcje:</a:t>
            </a:r>
          </a:p>
          <a:p>
            <a:pPr>
              <a:buFont typeface="Arial" pitchFamily="34" charset="0"/>
              <a:buChar char="•"/>
            </a:pPr>
            <a:r>
              <a:rPr lang="pl-PL" sz="3200" dirty="0" smtClean="0"/>
              <a:t> nagłówek tabeli (thead), </a:t>
            </a:r>
          </a:p>
          <a:p>
            <a:pPr>
              <a:buFont typeface="Arial" pitchFamily="34" charset="0"/>
              <a:buChar char="•"/>
            </a:pPr>
            <a:r>
              <a:rPr lang="pl-PL" sz="3200" dirty="0" smtClean="0"/>
              <a:t> stopkę tabeli (</a:t>
            </a:r>
            <a:r>
              <a:rPr lang="pl-PL" sz="3200" dirty="0" err="1" smtClean="0"/>
              <a:t>tfoot</a:t>
            </a:r>
            <a:r>
              <a:rPr lang="pl-PL" sz="3200" dirty="0" smtClean="0"/>
              <a:t>),  </a:t>
            </a:r>
          </a:p>
          <a:p>
            <a:pPr>
              <a:buFont typeface="Arial" pitchFamily="34" charset="0"/>
              <a:buChar char="•"/>
            </a:pPr>
            <a:r>
              <a:rPr lang="pl-PL" sz="3200" dirty="0" smtClean="0"/>
              <a:t> treść tabeli (</a:t>
            </a:r>
            <a:r>
              <a:rPr lang="pl-PL" sz="3200" dirty="0" err="1" smtClean="0"/>
              <a:t>tbody</a:t>
            </a:r>
            <a:r>
              <a:rPr lang="pl-PL" sz="3200" dirty="0" smtClean="0"/>
              <a:t>).</a:t>
            </a:r>
            <a:endParaRPr lang="pl-PL" dirty="0"/>
          </a:p>
        </p:txBody>
      </p:sp>
      <p:pic>
        <p:nvPicPr>
          <p:cNvPr id="23554" name="Picture 2"/>
          <p:cNvPicPr>
            <a:picLocks noChangeAspect="1" noChangeArrowheads="1"/>
          </p:cNvPicPr>
          <p:nvPr/>
        </p:nvPicPr>
        <p:blipFill>
          <a:blip r:embed="rId3"/>
          <a:srcRect/>
          <a:stretch>
            <a:fillRect/>
          </a:stretch>
        </p:blipFill>
        <p:spPr bwMode="auto">
          <a:xfrm>
            <a:off x="6574416" y="1597890"/>
            <a:ext cx="4086225" cy="5093855"/>
          </a:xfrm>
          <a:prstGeom prst="rect">
            <a:avLst/>
          </a:prstGeom>
          <a:noFill/>
          <a:ln w="9525">
            <a:noFill/>
            <a:miter lim="800000"/>
            <a:headEnd/>
            <a:tailEnd/>
          </a:ln>
          <a:effectLst/>
        </p:spPr>
      </p:pic>
    </p:spTree>
    <p:extLst>
      <p:ext uri="{BB962C8B-B14F-4D97-AF65-F5344CB8AC3E}">
        <p14:creationId xmlns:p14="http://schemas.microsoft.com/office/powerpoint/2010/main" xmlns="" val="2581039078"/>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xmlns="" id="{CD0D2F77-53D4-1B9F-6727-78DB43AAD6A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70110FE1-BA1C-F8F9-C829-427C665063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4A1811CA-08AC-DFD2-45DA-6B054355DEB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5" name="Group 11">
            <a:extLst>
              <a:ext uri="{FF2B5EF4-FFF2-40B4-BE49-F238E27FC236}">
                <a16:creationId xmlns:a16="http://schemas.microsoft.com/office/drawing/2014/main" xmlns="" id="{410FECE1-CB93-528C-F4DD-09FBCB7C88E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xmlns="" id="{E50E1EB3-F509-0972-37CE-EC6B0055236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6AA98982-8344-1CFE-A731-4E4E355A6A7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AD8A9B97-DE71-1958-ACFB-4EB9142E168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9B3E971F-977E-AA4D-BF5B-4AE1D97A1C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597C57CD-C6AE-815A-9BFA-5A2C2A0C8F9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5FD2C484-077C-A346-2377-9B4DD248A9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45B235CC-2756-2ADA-35FA-699F7A701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44BE1A3D-500F-2877-21A8-3AF23C718EB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032A8966-6533-E8E3-1197-C5AF1F2563E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235097F3-D2FE-6BAA-CF8C-6792B545845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1533FDCA-803C-4348-EC88-F94BA0B5B71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D78D32D7-B695-66C5-FF17-2CD871BEA15F}"/>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5545ADDB-814E-8179-46F7-1BFA1569BF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4D1D7D6C-7131-7135-AB9F-3FB409B9F9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94B9C730-F826-22F5-B826-B8710BBA50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BF56610C-4E40-9091-7E1E-5B4EE7C289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1675CF87-7546-51A3-C8AF-159E7BDDEFFA}"/>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7DFF639B-93D3-2CE3-901B-47FD3939EA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0235BE1E-126E-BC99-8458-116B37C3B8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A8B1A07B-F35C-AB49-E07F-9F2B933188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6D2E1CD6-E53A-6EFF-AEFA-223A1A2946A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4AD736F2-7612-FD10-B2C3-C8D4B08AE1A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1BE3DFFC-FFD3-9895-1A84-12B9BEF8A66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2F3E1406-95D5-87E4-4F1B-6752B76BAEA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8CF267C3-6497-AA07-3038-E8EF3E3955D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F8E00012-FC2F-8CBE-A19A-FECB15FA4A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217B7802-EB44-2643-EDFB-2D66C37D3AE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xmlns="" id="{E7FD2030-4EE4-5137-0336-75DEB7592F82}"/>
              </a:ext>
            </a:extLst>
          </p:cNvPr>
          <p:cNvSpPr>
            <a:spLocks noGrp="1"/>
          </p:cNvSpPr>
          <p:nvPr>
            <p:ph type="title"/>
          </p:nvPr>
        </p:nvSpPr>
        <p:spPr>
          <a:xfrm>
            <a:off x="1141411" y="748240"/>
            <a:ext cx="9906000" cy="1117073"/>
          </a:xfrm>
        </p:spPr>
        <p:txBody>
          <a:bodyPr>
            <a:normAutofit/>
          </a:bodyPr>
          <a:lstStyle/>
          <a:p>
            <a:pPr algn="ctr"/>
            <a:r>
              <a:rPr lang="pl-PL" dirty="0" smtClean="0"/>
              <a:t>Kolumny tabeli</a:t>
            </a:r>
            <a:endParaRPr lang="en-US" dirty="0" err="1"/>
          </a:p>
        </p:txBody>
      </p:sp>
      <p:sp>
        <p:nvSpPr>
          <p:cNvPr id="3" name="Content Placeholder 2">
            <a:extLst>
              <a:ext uri="{FF2B5EF4-FFF2-40B4-BE49-F238E27FC236}">
                <a16:creationId xmlns:a16="http://schemas.microsoft.com/office/drawing/2014/main" xmlns="" id="{D7DCF82B-1D41-D8B5-C648-B6F1C19CE989}"/>
              </a:ext>
            </a:extLst>
          </p:cNvPr>
          <p:cNvSpPr>
            <a:spLocks noGrp="1"/>
          </p:cNvSpPr>
          <p:nvPr>
            <p:ph idx="1"/>
          </p:nvPr>
        </p:nvSpPr>
        <p:spPr>
          <a:xfrm>
            <a:off x="1513942" y="2489240"/>
            <a:ext cx="9159255" cy="1176103"/>
          </a:xfrm>
        </p:spPr>
        <p:txBody>
          <a:bodyPr vert="horz" lIns="91440" tIns="45720" rIns="91440" bIns="45720" rtlCol="0" anchor="t">
            <a:noAutofit/>
          </a:bodyPr>
          <a:lstStyle/>
          <a:p>
            <a:pPr algn="ctr">
              <a:buNone/>
            </a:pPr>
            <a:r>
              <a:rPr lang="pl-PL" sz="2800" dirty="0" smtClean="0"/>
              <a:t/>
            </a:r>
            <a:br>
              <a:rPr lang="pl-PL" sz="2800" dirty="0" smtClean="0"/>
            </a:br>
            <a:endParaRPr lang="en-US" dirty="0"/>
          </a:p>
        </p:txBody>
      </p:sp>
      <p:grpSp>
        <p:nvGrpSpPr>
          <p:cNvPr id="6" name="Group 40">
            <a:extLst>
              <a:ext uri="{FF2B5EF4-FFF2-40B4-BE49-F238E27FC236}">
                <a16:creationId xmlns:a16="http://schemas.microsoft.com/office/drawing/2014/main" xmlns="" id="{FC2C8388-EE5E-6803-5CFB-FBDAAAC2F26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xmlns="" id="{83D36B9B-9B40-ED6E-4171-2E98962087C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xmlns="" id="{13E4DB7A-8B12-1AF6-D970-F3C8C0DC86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xmlns="" id="{2856F92C-D091-7311-A5FF-8FBB12D0C7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xmlns="" id="{D0BF28B0-35F7-8240-0BE1-9CC7480015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xmlns="" id="{53F7FD6F-9174-9F4F-A0F2-8880FAE4974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xmlns="" id="{592BF217-6D25-A771-004D-CACF1501D8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xmlns="" id="{BF86DF80-FDDE-AA11-7C4B-E2BC3905877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xmlns="" id="{92976934-2A6D-F6EA-F1DB-557148BF03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xmlns="" id="{5FF5D36F-7903-CC6A-8D93-1CACE1A631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xmlns="" id="{E7785588-9273-4C78-B62F-17FB95254F3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4" name="Picture 3" descr="Ikona formatu">
            <a:extLst>
              <a:ext uri="{FF2B5EF4-FFF2-40B4-BE49-F238E27FC236}">
                <a16:creationId xmlns:a16="http://schemas.microsoft.com/office/drawing/2014/main" xmlns="" id="{0BF27871-FA09-906D-A9BC-945BCE209E6D}"/>
              </a:ext>
            </a:extLst>
          </p:cNvPr>
          <p:cNvPicPr>
            <a:picLocks noChangeAspect="1"/>
          </p:cNvPicPr>
          <p:nvPr/>
        </p:nvPicPr>
        <p:blipFill>
          <a:blip r:embed="rId3"/>
          <a:stretch>
            <a:fillRect/>
          </a:stretch>
        </p:blipFill>
        <p:spPr>
          <a:xfrm>
            <a:off x="251815" y="195865"/>
            <a:ext cx="1532529" cy="1521156"/>
          </a:xfrm>
          <a:prstGeom prst="rect">
            <a:avLst/>
          </a:prstGeom>
        </p:spPr>
      </p:pic>
      <p:sp>
        <p:nvSpPr>
          <p:cNvPr id="52" name="pole tekstowe 51"/>
          <p:cNvSpPr txBox="1"/>
          <p:nvPr/>
        </p:nvSpPr>
        <p:spPr>
          <a:xfrm>
            <a:off x="1588655" y="1841242"/>
            <a:ext cx="9458036" cy="2554545"/>
          </a:xfrm>
          <a:prstGeom prst="rect">
            <a:avLst/>
          </a:prstGeom>
          <a:noFill/>
        </p:spPr>
        <p:txBody>
          <a:bodyPr wrap="square" rtlCol="0">
            <a:spAutoFit/>
          </a:bodyPr>
          <a:lstStyle/>
          <a:p>
            <a:r>
              <a:rPr lang="pl-PL" sz="3200" dirty="0" smtClean="0"/>
              <a:t>Ostatnimi dwoma elementami HTML dotyczącymi tabel są </a:t>
            </a:r>
            <a:r>
              <a:rPr lang="pl-PL" sz="3200" b="1" dirty="0" err="1" smtClean="0"/>
              <a:t>col</a:t>
            </a:r>
            <a:r>
              <a:rPr lang="pl-PL" sz="3200" b="1" dirty="0" smtClean="0"/>
              <a:t> </a:t>
            </a:r>
            <a:r>
              <a:rPr lang="pl-PL" sz="3200" dirty="0" smtClean="0"/>
              <a:t>oraz </a:t>
            </a:r>
            <a:r>
              <a:rPr lang="pl-PL" sz="3200" b="1" dirty="0" err="1" smtClean="0"/>
              <a:t>colgroup</a:t>
            </a:r>
            <a:r>
              <a:rPr lang="pl-PL" sz="3200" dirty="0" smtClean="0"/>
              <a:t>. Służą one do manipulowania kolumnami tabeli. Element </a:t>
            </a:r>
            <a:r>
              <a:rPr lang="pl-PL" sz="3200" dirty="0" err="1" smtClean="0"/>
              <a:t>col</a:t>
            </a:r>
            <a:r>
              <a:rPr lang="pl-PL" sz="3200" dirty="0" smtClean="0"/>
              <a:t> jest pusty i oznacza pojedynczą kolumnę. Element </a:t>
            </a:r>
            <a:r>
              <a:rPr lang="pl-PL" sz="3200" dirty="0" err="1" smtClean="0"/>
              <a:t>colgroup</a:t>
            </a:r>
            <a:r>
              <a:rPr lang="pl-PL" sz="3200" dirty="0" smtClean="0"/>
              <a:t> grupuje kolumny w celu nadania im identycznego formatu.</a:t>
            </a:r>
            <a:endParaRPr lang="pl-PL" dirty="0"/>
          </a:p>
        </p:txBody>
      </p:sp>
    </p:spTree>
    <p:extLst>
      <p:ext uri="{BB962C8B-B14F-4D97-AF65-F5344CB8AC3E}">
        <p14:creationId xmlns:p14="http://schemas.microsoft.com/office/powerpoint/2010/main" xmlns="" val="2581039078"/>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xmlns="" id="{CD0D2F77-53D4-1B9F-6727-78DB43AAD6A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70110FE1-BA1C-F8F9-C829-427C665063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4A1811CA-08AC-DFD2-45DA-6B054355DEB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5" name="Group 11">
            <a:extLst>
              <a:ext uri="{FF2B5EF4-FFF2-40B4-BE49-F238E27FC236}">
                <a16:creationId xmlns:a16="http://schemas.microsoft.com/office/drawing/2014/main" xmlns="" id="{410FECE1-CB93-528C-F4DD-09FBCB7C88E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xmlns="" id="{E50E1EB3-F509-0972-37CE-EC6B0055236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6AA98982-8344-1CFE-A731-4E4E355A6A7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AD8A9B97-DE71-1958-ACFB-4EB9142E168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9B3E971F-977E-AA4D-BF5B-4AE1D97A1C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597C57CD-C6AE-815A-9BFA-5A2C2A0C8F9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5FD2C484-077C-A346-2377-9B4DD248A9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45B235CC-2756-2ADA-35FA-699F7A701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44BE1A3D-500F-2877-21A8-3AF23C718EB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032A8966-6533-E8E3-1197-C5AF1F2563E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235097F3-D2FE-6BAA-CF8C-6792B545845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1533FDCA-803C-4348-EC88-F94BA0B5B71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D78D32D7-B695-66C5-FF17-2CD871BEA15F}"/>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5545ADDB-814E-8179-46F7-1BFA1569BF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4D1D7D6C-7131-7135-AB9F-3FB409B9F9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94B9C730-F826-22F5-B826-B8710BBA50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BF56610C-4E40-9091-7E1E-5B4EE7C289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1675CF87-7546-51A3-C8AF-159E7BDDEFFA}"/>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7DFF639B-93D3-2CE3-901B-47FD3939EA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0235BE1E-126E-BC99-8458-116B37C3B8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A8B1A07B-F35C-AB49-E07F-9F2B933188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6D2E1CD6-E53A-6EFF-AEFA-223A1A2946A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4AD736F2-7612-FD10-B2C3-C8D4B08AE1A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1BE3DFFC-FFD3-9895-1A84-12B9BEF8A66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2F3E1406-95D5-87E4-4F1B-6752B76BAEA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8CF267C3-6497-AA07-3038-E8EF3E3955D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F8E00012-FC2F-8CBE-A19A-FECB15FA4A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217B7802-EB44-2643-EDFB-2D66C37D3AE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xmlns="" id="{E7FD2030-4EE4-5137-0336-75DEB7592F82}"/>
              </a:ext>
            </a:extLst>
          </p:cNvPr>
          <p:cNvSpPr>
            <a:spLocks noGrp="1"/>
          </p:cNvSpPr>
          <p:nvPr>
            <p:ph type="title"/>
          </p:nvPr>
        </p:nvSpPr>
        <p:spPr>
          <a:xfrm>
            <a:off x="1196830" y="415731"/>
            <a:ext cx="9906000" cy="1117073"/>
          </a:xfrm>
        </p:spPr>
        <p:txBody>
          <a:bodyPr>
            <a:normAutofit/>
          </a:bodyPr>
          <a:lstStyle/>
          <a:p>
            <a:pPr algn="ctr"/>
            <a:r>
              <a:rPr lang="pl-PL" dirty="0" smtClean="0"/>
              <a:t>Kolumny tabeli</a:t>
            </a:r>
            <a:endParaRPr lang="en-US" dirty="0" err="1"/>
          </a:p>
        </p:txBody>
      </p:sp>
      <p:sp>
        <p:nvSpPr>
          <p:cNvPr id="3" name="Content Placeholder 2">
            <a:extLst>
              <a:ext uri="{FF2B5EF4-FFF2-40B4-BE49-F238E27FC236}">
                <a16:creationId xmlns:a16="http://schemas.microsoft.com/office/drawing/2014/main" xmlns="" id="{D7DCF82B-1D41-D8B5-C648-B6F1C19CE989}"/>
              </a:ext>
            </a:extLst>
          </p:cNvPr>
          <p:cNvSpPr>
            <a:spLocks noGrp="1"/>
          </p:cNvSpPr>
          <p:nvPr>
            <p:ph idx="1"/>
          </p:nvPr>
        </p:nvSpPr>
        <p:spPr>
          <a:xfrm>
            <a:off x="1513942" y="2489240"/>
            <a:ext cx="9159255" cy="1176103"/>
          </a:xfrm>
        </p:spPr>
        <p:txBody>
          <a:bodyPr vert="horz" lIns="91440" tIns="45720" rIns="91440" bIns="45720" rtlCol="0" anchor="t">
            <a:noAutofit/>
          </a:bodyPr>
          <a:lstStyle/>
          <a:p>
            <a:pPr algn="ctr">
              <a:buNone/>
            </a:pPr>
            <a:r>
              <a:rPr lang="pl-PL" sz="2800" dirty="0" smtClean="0"/>
              <a:t/>
            </a:r>
            <a:br>
              <a:rPr lang="pl-PL" sz="2800" dirty="0" smtClean="0"/>
            </a:br>
            <a:endParaRPr lang="en-US" dirty="0"/>
          </a:p>
        </p:txBody>
      </p:sp>
      <p:grpSp>
        <p:nvGrpSpPr>
          <p:cNvPr id="6" name="Group 40">
            <a:extLst>
              <a:ext uri="{FF2B5EF4-FFF2-40B4-BE49-F238E27FC236}">
                <a16:creationId xmlns:a16="http://schemas.microsoft.com/office/drawing/2014/main" xmlns="" id="{FC2C8388-EE5E-6803-5CFB-FBDAAAC2F26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xmlns="" id="{83D36B9B-9B40-ED6E-4171-2E98962087C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xmlns="" id="{13E4DB7A-8B12-1AF6-D970-F3C8C0DC86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xmlns="" id="{2856F92C-D091-7311-A5FF-8FBB12D0C7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xmlns="" id="{D0BF28B0-35F7-8240-0BE1-9CC7480015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xmlns="" id="{53F7FD6F-9174-9F4F-A0F2-8880FAE4974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xmlns="" id="{592BF217-6D25-A771-004D-CACF1501D8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xmlns="" id="{BF86DF80-FDDE-AA11-7C4B-E2BC3905877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xmlns="" id="{92976934-2A6D-F6EA-F1DB-557148BF03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xmlns="" id="{5FF5D36F-7903-CC6A-8D93-1CACE1A631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xmlns="" id="{E7785588-9273-4C78-B62F-17FB95254F3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4" name="Picture 3" descr="Ikona formatu">
            <a:extLst>
              <a:ext uri="{FF2B5EF4-FFF2-40B4-BE49-F238E27FC236}">
                <a16:creationId xmlns:a16="http://schemas.microsoft.com/office/drawing/2014/main" xmlns="" id="{0BF27871-FA09-906D-A9BC-945BCE209E6D}"/>
              </a:ext>
            </a:extLst>
          </p:cNvPr>
          <p:cNvPicPr>
            <a:picLocks noChangeAspect="1"/>
          </p:cNvPicPr>
          <p:nvPr/>
        </p:nvPicPr>
        <p:blipFill>
          <a:blip r:embed="rId3"/>
          <a:stretch>
            <a:fillRect/>
          </a:stretch>
        </p:blipFill>
        <p:spPr>
          <a:xfrm>
            <a:off x="251815" y="195865"/>
            <a:ext cx="1532529" cy="1521156"/>
          </a:xfrm>
          <a:prstGeom prst="rect">
            <a:avLst/>
          </a:prstGeom>
        </p:spPr>
      </p:pic>
      <p:pic>
        <p:nvPicPr>
          <p:cNvPr id="53" name="Picture 2"/>
          <p:cNvPicPr>
            <a:picLocks noChangeAspect="1" noChangeArrowheads="1"/>
          </p:cNvPicPr>
          <p:nvPr/>
        </p:nvPicPr>
        <p:blipFill>
          <a:blip r:embed="rId4"/>
          <a:srcRect/>
          <a:stretch>
            <a:fillRect/>
          </a:stretch>
        </p:blipFill>
        <p:spPr bwMode="auto">
          <a:xfrm>
            <a:off x="1839155" y="1391063"/>
            <a:ext cx="7620053" cy="2921800"/>
          </a:xfrm>
          <a:prstGeom prst="rect">
            <a:avLst/>
          </a:prstGeom>
          <a:noFill/>
          <a:ln w="9525">
            <a:noFill/>
            <a:miter lim="800000"/>
            <a:headEnd/>
            <a:tailEnd/>
          </a:ln>
          <a:effectLst/>
        </p:spPr>
      </p:pic>
      <p:pic>
        <p:nvPicPr>
          <p:cNvPr id="54" name="Picture 3"/>
          <p:cNvPicPr>
            <a:picLocks noChangeAspect="1" noChangeArrowheads="1"/>
          </p:cNvPicPr>
          <p:nvPr/>
        </p:nvPicPr>
        <p:blipFill>
          <a:blip r:embed="rId5"/>
          <a:srcRect/>
          <a:stretch>
            <a:fillRect/>
          </a:stretch>
        </p:blipFill>
        <p:spPr bwMode="auto">
          <a:xfrm>
            <a:off x="1797012" y="4326083"/>
            <a:ext cx="3733800" cy="2531917"/>
          </a:xfrm>
          <a:prstGeom prst="rect">
            <a:avLst/>
          </a:prstGeom>
          <a:noFill/>
          <a:ln w="9525">
            <a:noFill/>
            <a:miter lim="800000"/>
            <a:headEnd/>
            <a:tailEnd/>
          </a:ln>
          <a:effectLst/>
        </p:spPr>
      </p:pic>
      <p:pic>
        <p:nvPicPr>
          <p:cNvPr id="55" name="Picture 4"/>
          <p:cNvPicPr>
            <a:picLocks noChangeAspect="1" noChangeArrowheads="1"/>
          </p:cNvPicPr>
          <p:nvPr/>
        </p:nvPicPr>
        <p:blipFill>
          <a:blip r:embed="rId6"/>
          <a:srcRect/>
          <a:stretch>
            <a:fillRect/>
          </a:stretch>
        </p:blipFill>
        <p:spPr bwMode="auto">
          <a:xfrm>
            <a:off x="5858157" y="4158098"/>
            <a:ext cx="3568700" cy="2266950"/>
          </a:xfrm>
          <a:prstGeom prst="rect">
            <a:avLst/>
          </a:prstGeom>
          <a:noFill/>
          <a:ln w="9525">
            <a:noFill/>
            <a:miter lim="800000"/>
            <a:headEnd/>
            <a:tailEnd/>
          </a:ln>
          <a:effectLst/>
        </p:spPr>
      </p:pic>
    </p:spTree>
    <p:extLst>
      <p:ext uri="{BB962C8B-B14F-4D97-AF65-F5344CB8AC3E}">
        <p14:creationId xmlns:p14="http://schemas.microsoft.com/office/powerpoint/2010/main" xmlns="" val="2581039078"/>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xmlns="" id="{CD0D2F77-53D4-1B9F-6727-78DB43AAD6A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70110FE1-BA1C-F8F9-C829-427C665063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4A1811CA-08AC-DFD2-45DA-6B054355DEB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5" name="Group 11">
            <a:extLst>
              <a:ext uri="{FF2B5EF4-FFF2-40B4-BE49-F238E27FC236}">
                <a16:creationId xmlns:a16="http://schemas.microsoft.com/office/drawing/2014/main" xmlns="" id="{410FECE1-CB93-528C-F4DD-09FBCB7C88E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xmlns="" id="{E50E1EB3-F509-0972-37CE-EC6B0055236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6AA98982-8344-1CFE-A731-4E4E355A6A7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AD8A9B97-DE71-1958-ACFB-4EB9142E168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9B3E971F-977E-AA4D-BF5B-4AE1D97A1C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597C57CD-C6AE-815A-9BFA-5A2C2A0C8F9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5FD2C484-077C-A346-2377-9B4DD248A9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45B235CC-2756-2ADA-35FA-699F7A701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44BE1A3D-500F-2877-21A8-3AF23C718EB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032A8966-6533-E8E3-1197-C5AF1F2563E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235097F3-D2FE-6BAA-CF8C-6792B545845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1533FDCA-803C-4348-EC88-F94BA0B5B71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D78D32D7-B695-66C5-FF17-2CD871BEA15F}"/>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5545ADDB-814E-8179-46F7-1BFA1569BF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4D1D7D6C-7131-7135-AB9F-3FB409B9F9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94B9C730-F826-22F5-B826-B8710BBA50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BF56610C-4E40-9091-7E1E-5B4EE7C289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1675CF87-7546-51A3-C8AF-159E7BDDEFFA}"/>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7DFF639B-93D3-2CE3-901B-47FD3939EA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0235BE1E-126E-BC99-8458-116B37C3B8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A8B1A07B-F35C-AB49-E07F-9F2B933188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6D2E1CD6-E53A-6EFF-AEFA-223A1A2946A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4AD736F2-7612-FD10-B2C3-C8D4B08AE1A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1BE3DFFC-FFD3-9895-1A84-12B9BEF8A66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2F3E1406-95D5-87E4-4F1B-6752B76BAEA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8CF267C3-6497-AA07-3038-E8EF3E3955D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F8E00012-FC2F-8CBE-A19A-FECB15FA4A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217B7802-EB44-2643-EDFB-2D66C37D3AE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xmlns="" id="{E7FD2030-4EE4-5137-0336-75DEB7592F82}"/>
              </a:ext>
            </a:extLst>
          </p:cNvPr>
          <p:cNvSpPr>
            <a:spLocks noGrp="1"/>
          </p:cNvSpPr>
          <p:nvPr>
            <p:ph type="title"/>
          </p:nvPr>
        </p:nvSpPr>
        <p:spPr>
          <a:xfrm>
            <a:off x="1141411" y="748240"/>
            <a:ext cx="9906000" cy="1117073"/>
          </a:xfrm>
        </p:spPr>
        <p:txBody>
          <a:bodyPr>
            <a:normAutofit/>
          </a:bodyPr>
          <a:lstStyle/>
          <a:p>
            <a:pPr algn="ctr"/>
            <a:r>
              <a:rPr lang="pl-PL" dirty="0" smtClean="0"/>
              <a:t>Tabele HTML — podsumowanie</a:t>
            </a:r>
            <a:endParaRPr lang="en-US" dirty="0" err="1"/>
          </a:p>
        </p:txBody>
      </p:sp>
      <p:sp>
        <p:nvSpPr>
          <p:cNvPr id="3" name="Content Placeholder 2">
            <a:extLst>
              <a:ext uri="{FF2B5EF4-FFF2-40B4-BE49-F238E27FC236}">
                <a16:creationId xmlns:a16="http://schemas.microsoft.com/office/drawing/2014/main" xmlns="" id="{D7DCF82B-1D41-D8B5-C648-B6F1C19CE989}"/>
              </a:ext>
            </a:extLst>
          </p:cNvPr>
          <p:cNvSpPr>
            <a:spLocks noGrp="1"/>
          </p:cNvSpPr>
          <p:nvPr>
            <p:ph idx="1"/>
          </p:nvPr>
        </p:nvSpPr>
        <p:spPr>
          <a:xfrm>
            <a:off x="1513942" y="2489240"/>
            <a:ext cx="9159255" cy="1176103"/>
          </a:xfrm>
        </p:spPr>
        <p:txBody>
          <a:bodyPr vert="horz" lIns="91440" tIns="45720" rIns="91440" bIns="45720" rtlCol="0" anchor="t">
            <a:noAutofit/>
          </a:bodyPr>
          <a:lstStyle/>
          <a:p>
            <a:pPr algn="ctr">
              <a:buNone/>
            </a:pPr>
            <a:r>
              <a:rPr lang="pl-PL" sz="2800" dirty="0" smtClean="0"/>
              <a:t/>
            </a:r>
            <a:br>
              <a:rPr lang="pl-PL" sz="2800" dirty="0" smtClean="0"/>
            </a:br>
            <a:endParaRPr lang="en-US" dirty="0"/>
          </a:p>
        </p:txBody>
      </p:sp>
      <p:grpSp>
        <p:nvGrpSpPr>
          <p:cNvPr id="6" name="Group 40">
            <a:extLst>
              <a:ext uri="{FF2B5EF4-FFF2-40B4-BE49-F238E27FC236}">
                <a16:creationId xmlns:a16="http://schemas.microsoft.com/office/drawing/2014/main" xmlns="" id="{FC2C8388-EE5E-6803-5CFB-FBDAAAC2F26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xmlns="" id="{83D36B9B-9B40-ED6E-4171-2E98962087C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xmlns="" id="{13E4DB7A-8B12-1AF6-D970-F3C8C0DC86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xmlns="" id="{2856F92C-D091-7311-A5FF-8FBB12D0C7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xmlns="" id="{D0BF28B0-35F7-8240-0BE1-9CC7480015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xmlns="" id="{53F7FD6F-9174-9F4F-A0F2-8880FAE4974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xmlns="" id="{592BF217-6D25-A771-004D-CACF1501D8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xmlns="" id="{BF86DF80-FDDE-AA11-7C4B-E2BC3905877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xmlns="" id="{92976934-2A6D-F6EA-F1DB-557148BF03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xmlns="" id="{5FF5D36F-7903-CC6A-8D93-1CACE1A631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xmlns="" id="{E7785588-9273-4C78-B62F-17FB95254F3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4" name="Picture 3" descr="Ikona formatu">
            <a:extLst>
              <a:ext uri="{FF2B5EF4-FFF2-40B4-BE49-F238E27FC236}">
                <a16:creationId xmlns:a16="http://schemas.microsoft.com/office/drawing/2014/main" xmlns="" id="{0BF27871-FA09-906D-A9BC-945BCE209E6D}"/>
              </a:ext>
            </a:extLst>
          </p:cNvPr>
          <p:cNvPicPr>
            <a:picLocks noChangeAspect="1"/>
          </p:cNvPicPr>
          <p:nvPr/>
        </p:nvPicPr>
        <p:blipFill>
          <a:blip r:embed="rId3"/>
          <a:stretch>
            <a:fillRect/>
          </a:stretch>
        </p:blipFill>
        <p:spPr>
          <a:xfrm>
            <a:off x="251815" y="195865"/>
            <a:ext cx="1532529" cy="1521156"/>
          </a:xfrm>
          <a:prstGeom prst="rect">
            <a:avLst/>
          </a:prstGeom>
        </p:spPr>
      </p:pic>
      <p:pic>
        <p:nvPicPr>
          <p:cNvPr id="24578" name="Picture 2"/>
          <p:cNvPicPr>
            <a:picLocks noChangeAspect="1" noChangeArrowheads="1"/>
          </p:cNvPicPr>
          <p:nvPr/>
        </p:nvPicPr>
        <p:blipFill>
          <a:blip r:embed="rId4"/>
          <a:srcRect/>
          <a:stretch>
            <a:fillRect/>
          </a:stretch>
        </p:blipFill>
        <p:spPr bwMode="auto">
          <a:xfrm>
            <a:off x="1117167" y="1647681"/>
            <a:ext cx="10086975" cy="5095875"/>
          </a:xfrm>
          <a:prstGeom prst="rect">
            <a:avLst/>
          </a:prstGeom>
          <a:noFill/>
          <a:ln w="9525">
            <a:noFill/>
            <a:miter lim="800000"/>
            <a:headEnd/>
            <a:tailEnd/>
          </a:ln>
          <a:effectLst/>
        </p:spPr>
      </p:pic>
    </p:spTree>
    <p:extLst>
      <p:ext uri="{BB962C8B-B14F-4D97-AF65-F5344CB8AC3E}">
        <p14:creationId xmlns:p14="http://schemas.microsoft.com/office/powerpoint/2010/main" xmlns="" val="2581039078"/>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xmlns="" id="{CD0D2F77-53D4-1B9F-6727-78DB43AAD6A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70110FE1-BA1C-F8F9-C829-427C665063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4A1811CA-08AC-DFD2-45DA-6B054355DEB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5" name="Group 11">
            <a:extLst>
              <a:ext uri="{FF2B5EF4-FFF2-40B4-BE49-F238E27FC236}">
                <a16:creationId xmlns:a16="http://schemas.microsoft.com/office/drawing/2014/main" xmlns="" id="{410FECE1-CB93-528C-F4DD-09FBCB7C88E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xmlns="" id="{E50E1EB3-F509-0972-37CE-EC6B0055236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6AA98982-8344-1CFE-A731-4E4E355A6A7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AD8A9B97-DE71-1958-ACFB-4EB9142E168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9B3E971F-977E-AA4D-BF5B-4AE1D97A1C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597C57CD-C6AE-815A-9BFA-5A2C2A0C8F9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5FD2C484-077C-A346-2377-9B4DD248A9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45B235CC-2756-2ADA-35FA-699F7A701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44BE1A3D-500F-2877-21A8-3AF23C718EB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032A8966-6533-E8E3-1197-C5AF1F2563E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235097F3-D2FE-6BAA-CF8C-6792B545845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1533FDCA-803C-4348-EC88-F94BA0B5B71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D78D32D7-B695-66C5-FF17-2CD871BEA15F}"/>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5545ADDB-814E-8179-46F7-1BFA1569BF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4D1D7D6C-7131-7135-AB9F-3FB409B9F9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94B9C730-F826-22F5-B826-B8710BBA50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BF56610C-4E40-9091-7E1E-5B4EE7C289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1675CF87-7546-51A3-C8AF-159E7BDDEFFA}"/>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7DFF639B-93D3-2CE3-901B-47FD3939EA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0235BE1E-126E-BC99-8458-116B37C3B8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A8B1A07B-F35C-AB49-E07F-9F2B933188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6D2E1CD6-E53A-6EFF-AEFA-223A1A2946A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4AD736F2-7612-FD10-B2C3-C8D4B08AE1A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1BE3DFFC-FFD3-9895-1A84-12B9BEF8A66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2F3E1406-95D5-87E4-4F1B-6752B76BAEA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8CF267C3-6497-AA07-3038-E8EF3E3955D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F8E00012-FC2F-8CBE-A19A-FECB15FA4A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217B7802-EB44-2643-EDFB-2D66C37D3AE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xmlns="" id="{E7FD2030-4EE4-5137-0336-75DEB7592F82}"/>
              </a:ext>
            </a:extLst>
          </p:cNvPr>
          <p:cNvSpPr>
            <a:spLocks noGrp="1"/>
          </p:cNvSpPr>
          <p:nvPr>
            <p:ph type="title"/>
          </p:nvPr>
        </p:nvSpPr>
        <p:spPr>
          <a:xfrm>
            <a:off x="1141411" y="748240"/>
            <a:ext cx="9906000" cy="1117073"/>
          </a:xfrm>
        </p:spPr>
        <p:txBody>
          <a:bodyPr>
            <a:normAutofit/>
          </a:bodyPr>
          <a:lstStyle/>
          <a:p>
            <a:pPr algn="ctr"/>
            <a:r>
              <a:rPr lang="pl-PL" dirty="0" smtClean="0"/>
              <a:t>Odsyłacze i menu nawigacyjne</a:t>
            </a:r>
            <a:endParaRPr lang="en-US" dirty="0" err="1"/>
          </a:p>
        </p:txBody>
      </p:sp>
      <p:sp>
        <p:nvSpPr>
          <p:cNvPr id="3" name="Content Placeholder 2">
            <a:extLst>
              <a:ext uri="{FF2B5EF4-FFF2-40B4-BE49-F238E27FC236}">
                <a16:creationId xmlns:a16="http://schemas.microsoft.com/office/drawing/2014/main" xmlns="" id="{D7DCF82B-1D41-D8B5-C648-B6F1C19CE989}"/>
              </a:ext>
            </a:extLst>
          </p:cNvPr>
          <p:cNvSpPr>
            <a:spLocks noGrp="1"/>
          </p:cNvSpPr>
          <p:nvPr>
            <p:ph idx="1"/>
          </p:nvPr>
        </p:nvSpPr>
        <p:spPr>
          <a:xfrm>
            <a:off x="1513942" y="2489240"/>
            <a:ext cx="9159255" cy="1176103"/>
          </a:xfrm>
        </p:spPr>
        <p:txBody>
          <a:bodyPr vert="horz" lIns="91440" tIns="45720" rIns="91440" bIns="45720" rtlCol="0" anchor="t">
            <a:noAutofit/>
          </a:bodyPr>
          <a:lstStyle/>
          <a:p>
            <a:pPr algn="ctr">
              <a:buNone/>
            </a:pPr>
            <a:r>
              <a:rPr lang="pl-PL" sz="2800" dirty="0" smtClean="0"/>
              <a:t/>
            </a:r>
            <a:br>
              <a:rPr lang="pl-PL" sz="2800" dirty="0" smtClean="0"/>
            </a:br>
            <a:endParaRPr lang="en-US" dirty="0"/>
          </a:p>
        </p:txBody>
      </p:sp>
      <p:grpSp>
        <p:nvGrpSpPr>
          <p:cNvPr id="6" name="Group 40">
            <a:extLst>
              <a:ext uri="{FF2B5EF4-FFF2-40B4-BE49-F238E27FC236}">
                <a16:creationId xmlns:a16="http://schemas.microsoft.com/office/drawing/2014/main" xmlns="" id="{FC2C8388-EE5E-6803-5CFB-FBDAAAC2F26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xmlns="" id="{83D36B9B-9B40-ED6E-4171-2E98962087C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xmlns="" id="{13E4DB7A-8B12-1AF6-D970-F3C8C0DC86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xmlns="" id="{2856F92C-D091-7311-A5FF-8FBB12D0C7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xmlns="" id="{D0BF28B0-35F7-8240-0BE1-9CC7480015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xmlns="" id="{53F7FD6F-9174-9F4F-A0F2-8880FAE4974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xmlns="" id="{592BF217-6D25-A771-004D-CACF1501D8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xmlns="" id="{BF86DF80-FDDE-AA11-7C4B-E2BC3905877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xmlns="" id="{92976934-2A6D-F6EA-F1DB-557148BF03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xmlns="" id="{5FF5D36F-7903-CC6A-8D93-1CACE1A631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xmlns="" id="{E7785588-9273-4C78-B62F-17FB95254F3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4" name="Picture 3" descr="Ikona formatu">
            <a:extLst>
              <a:ext uri="{FF2B5EF4-FFF2-40B4-BE49-F238E27FC236}">
                <a16:creationId xmlns:a16="http://schemas.microsoft.com/office/drawing/2014/main" xmlns="" id="{0BF27871-FA09-906D-A9BC-945BCE209E6D}"/>
              </a:ext>
            </a:extLst>
          </p:cNvPr>
          <p:cNvPicPr>
            <a:picLocks noChangeAspect="1"/>
          </p:cNvPicPr>
          <p:nvPr/>
        </p:nvPicPr>
        <p:blipFill>
          <a:blip r:embed="rId3"/>
          <a:stretch>
            <a:fillRect/>
          </a:stretch>
        </p:blipFill>
        <p:spPr>
          <a:xfrm>
            <a:off x="251815" y="195865"/>
            <a:ext cx="1532529" cy="1521156"/>
          </a:xfrm>
          <a:prstGeom prst="rect">
            <a:avLst/>
          </a:prstGeom>
        </p:spPr>
      </p:pic>
      <p:sp>
        <p:nvSpPr>
          <p:cNvPr id="53" name="pole tekstowe 52"/>
          <p:cNvSpPr txBox="1"/>
          <p:nvPr/>
        </p:nvSpPr>
        <p:spPr>
          <a:xfrm>
            <a:off x="1736437" y="2124363"/>
            <a:ext cx="9227127" cy="2677656"/>
          </a:xfrm>
          <a:prstGeom prst="rect">
            <a:avLst/>
          </a:prstGeom>
          <a:noFill/>
        </p:spPr>
        <p:txBody>
          <a:bodyPr wrap="square" rtlCol="0">
            <a:spAutoFit/>
          </a:bodyPr>
          <a:lstStyle/>
          <a:p>
            <a:r>
              <a:rPr lang="pl-PL" sz="2800" dirty="0" smtClean="0"/>
              <a:t>U podstaw sukcesu języka HTML i sieci WWW leżą odsyłacze. Prostota, z jaką tworzy się odwołania do różnych dokumentów, często znajdujących się fizycznie na serwerach w innych krajach czy nawet na innych kontynentach, pozwoliła na lawinowy wzrost liczby dostępnych stron WWW. </a:t>
            </a:r>
            <a:r>
              <a:rPr lang="pl-PL" sz="2800" dirty="0" smtClean="0"/>
              <a:t>Odnośnikami</a:t>
            </a:r>
            <a:r>
              <a:rPr lang="pl-PL" sz="2800" dirty="0" smtClean="0"/>
              <a:t>, hiperłączami czy — w żargonie — linkami.</a:t>
            </a:r>
          </a:p>
        </p:txBody>
      </p:sp>
      <p:pic>
        <p:nvPicPr>
          <p:cNvPr id="4099" name="Picture 3"/>
          <p:cNvPicPr>
            <a:picLocks noChangeAspect="1" noChangeArrowheads="1"/>
          </p:cNvPicPr>
          <p:nvPr/>
        </p:nvPicPr>
        <p:blipFill>
          <a:blip r:embed="rId4"/>
          <a:srcRect/>
          <a:stretch>
            <a:fillRect/>
          </a:stretch>
        </p:blipFill>
        <p:spPr bwMode="auto">
          <a:xfrm>
            <a:off x="2006745" y="4917497"/>
            <a:ext cx="7458075" cy="514350"/>
          </a:xfrm>
          <a:prstGeom prst="rect">
            <a:avLst/>
          </a:prstGeom>
          <a:noFill/>
          <a:ln w="9525">
            <a:noFill/>
            <a:miter lim="800000"/>
            <a:headEnd/>
            <a:tailEnd/>
          </a:ln>
          <a:effectLst/>
        </p:spPr>
      </p:pic>
    </p:spTree>
    <p:extLst>
      <p:ext uri="{BB962C8B-B14F-4D97-AF65-F5344CB8AC3E}">
        <p14:creationId xmlns:p14="http://schemas.microsoft.com/office/powerpoint/2010/main" xmlns="" val="2581039078"/>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xmlns="" id="{CD0D2F77-53D4-1B9F-6727-78DB43AAD6A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70110FE1-BA1C-F8F9-C829-427C665063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4A1811CA-08AC-DFD2-45DA-6B054355DEB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5" name="Group 11">
            <a:extLst>
              <a:ext uri="{FF2B5EF4-FFF2-40B4-BE49-F238E27FC236}">
                <a16:creationId xmlns:a16="http://schemas.microsoft.com/office/drawing/2014/main" xmlns="" id="{410FECE1-CB93-528C-F4DD-09FBCB7C88E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xmlns="" id="{E50E1EB3-F509-0972-37CE-EC6B0055236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6AA98982-8344-1CFE-A731-4E4E355A6A7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AD8A9B97-DE71-1958-ACFB-4EB9142E168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9B3E971F-977E-AA4D-BF5B-4AE1D97A1C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597C57CD-C6AE-815A-9BFA-5A2C2A0C8F9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5FD2C484-077C-A346-2377-9B4DD248A9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45B235CC-2756-2ADA-35FA-699F7A701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44BE1A3D-500F-2877-21A8-3AF23C718EB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032A8966-6533-E8E3-1197-C5AF1F2563E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235097F3-D2FE-6BAA-CF8C-6792B545845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1533FDCA-803C-4348-EC88-F94BA0B5B71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D78D32D7-B695-66C5-FF17-2CD871BEA15F}"/>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5545ADDB-814E-8179-46F7-1BFA1569BF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4D1D7D6C-7131-7135-AB9F-3FB409B9F9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94B9C730-F826-22F5-B826-B8710BBA50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BF56610C-4E40-9091-7E1E-5B4EE7C289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1675CF87-7546-51A3-C8AF-159E7BDDEFFA}"/>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7DFF639B-93D3-2CE3-901B-47FD3939EA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0235BE1E-126E-BC99-8458-116B37C3B8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A8B1A07B-F35C-AB49-E07F-9F2B933188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6D2E1CD6-E53A-6EFF-AEFA-223A1A2946A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4AD736F2-7612-FD10-B2C3-C8D4B08AE1A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1BE3DFFC-FFD3-9895-1A84-12B9BEF8A66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2F3E1406-95D5-87E4-4F1B-6752B76BAEA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8CF267C3-6497-AA07-3038-E8EF3E3955D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F8E00012-FC2F-8CBE-A19A-FECB15FA4A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217B7802-EB44-2643-EDFB-2D66C37D3AE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xmlns="" id="{E7FD2030-4EE4-5137-0336-75DEB7592F82}"/>
              </a:ext>
            </a:extLst>
          </p:cNvPr>
          <p:cNvSpPr>
            <a:spLocks noGrp="1"/>
          </p:cNvSpPr>
          <p:nvPr>
            <p:ph type="title"/>
          </p:nvPr>
        </p:nvSpPr>
        <p:spPr>
          <a:xfrm>
            <a:off x="1141411" y="748240"/>
            <a:ext cx="9906000" cy="1117073"/>
          </a:xfrm>
        </p:spPr>
        <p:txBody>
          <a:bodyPr>
            <a:normAutofit/>
          </a:bodyPr>
          <a:lstStyle/>
          <a:p>
            <a:pPr algn="ctr"/>
            <a:r>
              <a:rPr lang="pl-PL" dirty="0" smtClean="0"/>
              <a:t>Menu nawigacyjne</a:t>
            </a:r>
            <a:endParaRPr lang="en-US" dirty="0" err="1"/>
          </a:p>
        </p:txBody>
      </p:sp>
      <p:sp>
        <p:nvSpPr>
          <p:cNvPr id="3" name="Content Placeholder 2">
            <a:extLst>
              <a:ext uri="{FF2B5EF4-FFF2-40B4-BE49-F238E27FC236}">
                <a16:creationId xmlns:a16="http://schemas.microsoft.com/office/drawing/2014/main" xmlns="" id="{D7DCF82B-1D41-D8B5-C648-B6F1C19CE989}"/>
              </a:ext>
            </a:extLst>
          </p:cNvPr>
          <p:cNvSpPr>
            <a:spLocks noGrp="1"/>
          </p:cNvSpPr>
          <p:nvPr>
            <p:ph idx="1"/>
          </p:nvPr>
        </p:nvSpPr>
        <p:spPr>
          <a:xfrm>
            <a:off x="1513942" y="2489240"/>
            <a:ext cx="9159255" cy="1176103"/>
          </a:xfrm>
        </p:spPr>
        <p:txBody>
          <a:bodyPr vert="horz" lIns="91440" tIns="45720" rIns="91440" bIns="45720" rtlCol="0" anchor="t">
            <a:noAutofit/>
          </a:bodyPr>
          <a:lstStyle/>
          <a:p>
            <a:pPr algn="ctr">
              <a:buNone/>
            </a:pPr>
            <a:r>
              <a:rPr lang="pl-PL" sz="2800" dirty="0" smtClean="0"/>
              <a:t/>
            </a:r>
            <a:br>
              <a:rPr lang="pl-PL" sz="2800" dirty="0" smtClean="0"/>
            </a:br>
            <a:endParaRPr lang="en-US" dirty="0"/>
          </a:p>
        </p:txBody>
      </p:sp>
      <p:grpSp>
        <p:nvGrpSpPr>
          <p:cNvPr id="6" name="Group 40">
            <a:extLst>
              <a:ext uri="{FF2B5EF4-FFF2-40B4-BE49-F238E27FC236}">
                <a16:creationId xmlns:a16="http://schemas.microsoft.com/office/drawing/2014/main" xmlns="" id="{FC2C8388-EE5E-6803-5CFB-FBDAAAC2F26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xmlns="" id="{83D36B9B-9B40-ED6E-4171-2E98962087C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xmlns="" id="{13E4DB7A-8B12-1AF6-D970-F3C8C0DC86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xmlns="" id="{2856F92C-D091-7311-A5FF-8FBB12D0C7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xmlns="" id="{D0BF28B0-35F7-8240-0BE1-9CC7480015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xmlns="" id="{53F7FD6F-9174-9F4F-A0F2-8880FAE4974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xmlns="" id="{592BF217-6D25-A771-004D-CACF1501D8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xmlns="" id="{BF86DF80-FDDE-AA11-7C4B-E2BC3905877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xmlns="" id="{92976934-2A6D-F6EA-F1DB-557148BF03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xmlns="" id="{5FF5D36F-7903-CC6A-8D93-1CACE1A631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xmlns="" id="{E7785588-9273-4C78-B62F-17FB95254F3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4" name="Picture 3" descr="Ikona formatu">
            <a:extLst>
              <a:ext uri="{FF2B5EF4-FFF2-40B4-BE49-F238E27FC236}">
                <a16:creationId xmlns:a16="http://schemas.microsoft.com/office/drawing/2014/main" xmlns="" id="{0BF27871-FA09-906D-A9BC-945BCE209E6D}"/>
              </a:ext>
            </a:extLst>
          </p:cNvPr>
          <p:cNvPicPr>
            <a:picLocks noChangeAspect="1"/>
          </p:cNvPicPr>
          <p:nvPr/>
        </p:nvPicPr>
        <p:blipFill>
          <a:blip r:embed="rId3"/>
          <a:stretch>
            <a:fillRect/>
          </a:stretch>
        </p:blipFill>
        <p:spPr>
          <a:xfrm>
            <a:off x="251815" y="195865"/>
            <a:ext cx="1532529" cy="1521156"/>
          </a:xfrm>
          <a:prstGeom prst="rect">
            <a:avLst/>
          </a:prstGeom>
        </p:spPr>
      </p:pic>
      <p:sp>
        <p:nvSpPr>
          <p:cNvPr id="52" name="pole tekstowe 51"/>
          <p:cNvSpPr txBox="1"/>
          <p:nvPr/>
        </p:nvSpPr>
        <p:spPr>
          <a:xfrm>
            <a:off x="1477818" y="2327564"/>
            <a:ext cx="9781309" cy="861774"/>
          </a:xfrm>
          <a:prstGeom prst="rect">
            <a:avLst/>
          </a:prstGeom>
          <a:noFill/>
        </p:spPr>
        <p:txBody>
          <a:bodyPr wrap="square" rtlCol="0">
            <a:spAutoFit/>
          </a:bodyPr>
          <a:lstStyle/>
          <a:p>
            <a:endParaRPr lang="pl-PL" sz="3200" dirty="0" smtClean="0"/>
          </a:p>
          <a:p>
            <a:endParaRPr lang="pl-PL" dirty="0"/>
          </a:p>
        </p:txBody>
      </p:sp>
      <p:pic>
        <p:nvPicPr>
          <p:cNvPr id="25602" name="Picture 2"/>
          <p:cNvPicPr>
            <a:picLocks noChangeAspect="1" noChangeArrowheads="1"/>
          </p:cNvPicPr>
          <p:nvPr/>
        </p:nvPicPr>
        <p:blipFill>
          <a:blip r:embed="rId4"/>
          <a:srcRect/>
          <a:stretch>
            <a:fillRect/>
          </a:stretch>
        </p:blipFill>
        <p:spPr bwMode="auto">
          <a:xfrm>
            <a:off x="3471863" y="2331893"/>
            <a:ext cx="4638675" cy="2305050"/>
          </a:xfrm>
          <a:prstGeom prst="rect">
            <a:avLst/>
          </a:prstGeom>
          <a:noFill/>
          <a:ln w="9525">
            <a:noFill/>
            <a:miter lim="800000"/>
            <a:headEnd/>
            <a:tailEnd/>
          </a:ln>
          <a:effectLst/>
        </p:spPr>
      </p:pic>
    </p:spTree>
    <p:extLst>
      <p:ext uri="{BB962C8B-B14F-4D97-AF65-F5344CB8AC3E}">
        <p14:creationId xmlns:p14="http://schemas.microsoft.com/office/powerpoint/2010/main" xmlns="" val="2581039078"/>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xmlns="" id="{CD0D2F77-53D4-1B9F-6727-78DB43AAD6A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70110FE1-BA1C-F8F9-C829-427C665063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4A1811CA-08AC-DFD2-45DA-6B054355DEB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5" name="Group 11">
            <a:extLst>
              <a:ext uri="{FF2B5EF4-FFF2-40B4-BE49-F238E27FC236}">
                <a16:creationId xmlns:a16="http://schemas.microsoft.com/office/drawing/2014/main" xmlns="" id="{410FECE1-CB93-528C-F4DD-09FBCB7C88E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xmlns="" id="{E50E1EB3-F509-0972-37CE-EC6B0055236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6AA98982-8344-1CFE-A731-4E4E355A6A7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AD8A9B97-DE71-1958-ACFB-4EB9142E168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9B3E971F-977E-AA4D-BF5B-4AE1D97A1C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597C57CD-C6AE-815A-9BFA-5A2C2A0C8F9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5FD2C484-077C-A346-2377-9B4DD248A9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45B235CC-2756-2ADA-35FA-699F7A701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44BE1A3D-500F-2877-21A8-3AF23C718EB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032A8966-6533-E8E3-1197-C5AF1F2563E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235097F3-D2FE-6BAA-CF8C-6792B545845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1533FDCA-803C-4348-EC88-F94BA0B5B71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D78D32D7-B695-66C5-FF17-2CD871BEA15F}"/>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5545ADDB-814E-8179-46F7-1BFA1569BF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4D1D7D6C-7131-7135-AB9F-3FB409B9F9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94B9C730-F826-22F5-B826-B8710BBA50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BF56610C-4E40-9091-7E1E-5B4EE7C289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1675CF87-7546-51A3-C8AF-159E7BDDEFFA}"/>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7DFF639B-93D3-2CE3-901B-47FD3939EA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0235BE1E-126E-BC99-8458-116B37C3B8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A8B1A07B-F35C-AB49-E07F-9F2B933188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6D2E1CD6-E53A-6EFF-AEFA-223A1A2946A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4AD736F2-7612-FD10-B2C3-C8D4B08AE1A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1BE3DFFC-FFD3-9895-1A84-12B9BEF8A66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2F3E1406-95D5-87E4-4F1B-6752B76BAEA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8CF267C3-6497-AA07-3038-E8EF3E3955D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F8E00012-FC2F-8CBE-A19A-FECB15FA4A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217B7802-EB44-2643-EDFB-2D66C37D3AE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xmlns="" id="{E7FD2030-4EE4-5137-0336-75DEB7592F82}"/>
              </a:ext>
            </a:extLst>
          </p:cNvPr>
          <p:cNvSpPr>
            <a:spLocks noGrp="1"/>
          </p:cNvSpPr>
          <p:nvPr>
            <p:ph type="title"/>
          </p:nvPr>
        </p:nvSpPr>
        <p:spPr>
          <a:xfrm>
            <a:off x="1141411" y="748240"/>
            <a:ext cx="9906000" cy="1117073"/>
          </a:xfrm>
        </p:spPr>
        <p:txBody>
          <a:bodyPr>
            <a:normAutofit/>
          </a:bodyPr>
          <a:lstStyle/>
          <a:p>
            <a:pPr algn="ctr"/>
            <a:r>
              <a:rPr lang="pl-PL" dirty="0" smtClean="0"/>
              <a:t>Odsyłacze do różnych typów plików</a:t>
            </a:r>
            <a:endParaRPr lang="en-US" dirty="0" err="1"/>
          </a:p>
        </p:txBody>
      </p:sp>
      <p:sp>
        <p:nvSpPr>
          <p:cNvPr id="3" name="Content Placeholder 2">
            <a:extLst>
              <a:ext uri="{FF2B5EF4-FFF2-40B4-BE49-F238E27FC236}">
                <a16:creationId xmlns:a16="http://schemas.microsoft.com/office/drawing/2014/main" xmlns="" id="{D7DCF82B-1D41-D8B5-C648-B6F1C19CE989}"/>
              </a:ext>
            </a:extLst>
          </p:cNvPr>
          <p:cNvSpPr>
            <a:spLocks noGrp="1"/>
          </p:cNvSpPr>
          <p:nvPr>
            <p:ph idx="1"/>
          </p:nvPr>
        </p:nvSpPr>
        <p:spPr>
          <a:xfrm>
            <a:off x="1513942" y="2489240"/>
            <a:ext cx="9159255" cy="1176103"/>
          </a:xfrm>
        </p:spPr>
        <p:txBody>
          <a:bodyPr vert="horz" lIns="91440" tIns="45720" rIns="91440" bIns="45720" rtlCol="0" anchor="t">
            <a:noAutofit/>
          </a:bodyPr>
          <a:lstStyle/>
          <a:p>
            <a:pPr algn="ctr">
              <a:buNone/>
            </a:pPr>
            <a:r>
              <a:rPr lang="pl-PL" sz="2800" dirty="0" smtClean="0"/>
              <a:t/>
            </a:r>
            <a:br>
              <a:rPr lang="pl-PL" sz="2800" dirty="0" smtClean="0"/>
            </a:br>
            <a:endParaRPr lang="en-US" dirty="0"/>
          </a:p>
        </p:txBody>
      </p:sp>
      <p:grpSp>
        <p:nvGrpSpPr>
          <p:cNvPr id="6" name="Group 40">
            <a:extLst>
              <a:ext uri="{FF2B5EF4-FFF2-40B4-BE49-F238E27FC236}">
                <a16:creationId xmlns:a16="http://schemas.microsoft.com/office/drawing/2014/main" xmlns="" id="{FC2C8388-EE5E-6803-5CFB-FBDAAAC2F26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xmlns="" id="{83D36B9B-9B40-ED6E-4171-2E98962087C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xmlns="" id="{13E4DB7A-8B12-1AF6-D970-F3C8C0DC86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xmlns="" id="{2856F92C-D091-7311-A5FF-8FBB12D0C7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xmlns="" id="{D0BF28B0-35F7-8240-0BE1-9CC7480015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xmlns="" id="{53F7FD6F-9174-9F4F-A0F2-8880FAE4974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xmlns="" id="{592BF217-6D25-A771-004D-CACF1501D8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xmlns="" id="{BF86DF80-FDDE-AA11-7C4B-E2BC3905877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xmlns="" id="{92976934-2A6D-F6EA-F1DB-557148BF03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xmlns="" id="{5FF5D36F-7903-CC6A-8D93-1CACE1A631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xmlns="" id="{E7785588-9273-4C78-B62F-17FB95254F3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4" name="Picture 3" descr="Ikona formatu">
            <a:extLst>
              <a:ext uri="{FF2B5EF4-FFF2-40B4-BE49-F238E27FC236}">
                <a16:creationId xmlns:a16="http://schemas.microsoft.com/office/drawing/2014/main" xmlns="" id="{0BF27871-FA09-906D-A9BC-945BCE209E6D}"/>
              </a:ext>
            </a:extLst>
          </p:cNvPr>
          <p:cNvPicPr>
            <a:picLocks noChangeAspect="1"/>
          </p:cNvPicPr>
          <p:nvPr/>
        </p:nvPicPr>
        <p:blipFill>
          <a:blip r:embed="rId3"/>
          <a:stretch>
            <a:fillRect/>
          </a:stretch>
        </p:blipFill>
        <p:spPr>
          <a:xfrm>
            <a:off x="251815" y="195865"/>
            <a:ext cx="1532529" cy="1521156"/>
          </a:xfrm>
          <a:prstGeom prst="rect">
            <a:avLst/>
          </a:prstGeom>
        </p:spPr>
      </p:pic>
      <p:pic>
        <p:nvPicPr>
          <p:cNvPr id="5123" name="Picture 3"/>
          <p:cNvPicPr>
            <a:picLocks noChangeAspect="1" noChangeArrowheads="1"/>
          </p:cNvPicPr>
          <p:nvPr/>
        </p:nvPicPr>
        <p:blipFill>
          <a:blip r:embed="rId4"/>
          <a:srcRect/>
          <a:stretch>
            <a:fillRect/>
          </a:stretch>
        </p:blipFill>
        <p:spPr bwMode="auto">
          <a:xfrm>
            <a:off x="1149350" y="2477943"/>
            <a:ext cx="10096500" cy="1809750"/>
          </a:xfrm>
          <a:prstGeom prst="rect">
            <a:avLst/>
          </a:prstGeom>
          <a:noFill/>
          <a:ln w="9525">
            <a:noFill/>
            <a:miter lim="800000"/>
            <a:headEnd/>
            <a:tailEnd/>
          </a:ln>
          <a:effectLst/>
        </p:spPr>
      </p:pic>
    </p:spTree>
    <p:extLst>
      <p:ext uri="{BB962C8B-B14F-4D97-AF65-F5344CB8AC3E}">
        <p14:creationId xmlns:p14="http://schemas.microsoft.com/office/powerpoint/2010/main" xmlns="" val="2581039078"/>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xmlns="" id="{CD0D2F77-53D4-1B9F-6727-78DB43AAD6A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70110FE1-BA1C-F8F9-C829-427C665063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4A1811CA-08AC-DFD2-45DA-6B054355DEB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5" name="Group 11">
            <a:extLst>
              <a:ext uri="{FF2B5EF4-FFF2-40B4-BE49-F238E27FC236}">
                <a16:creationId xmlns:a16="http://schemas.microsoft.com/office/drawing/2014/main" xmlns="" id="{410FECE1-CB93-528C-F4DD-09FBCB7C88E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xmlns="" id="{E50E1EB3-F509-0972-37CE-EC6B0055236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6AA98982-8344-1CFE-A731-4E4E355A6A7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AD8A9B97-DE71-1958-ACFB-4EB9142E168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9B3E971F-977E-AA4D-BF5B-4AE1D97A1C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597C57CD-C6AE-815A-9BFA-5A2C2A0C8F9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5FD2C484-077C-A346-2377-9B4DD248A9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45B235CC-2756-2ADA-35FA-699F7A701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44BE1A3D-500F-2877-21A8-3AF23C718EB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032A8966-6533-E8E3-1197-C5AF1F2563E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235097F3-D2FE-6BAA-CF8C-6792B545845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1533FDCA-803C-4348-EC88-F94BA0B5B71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D78D32D7-B695-66C5-FF17-2CD871BEA15F}"/>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5545ADDB-814E-8179-46F7-1BFA1569BF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4D1D7D6C-7131-7135-AB9F-3FB409B9F9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94B9C730-F826-22F5-B826-B8710BBA50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BF56610C-4E40-9091-7E1E-5B4EE7C289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1675CF87-7546-51A3-C8AF-159E7BDDEFFA}"/>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7DFF639B-93D3-2CE3-901B-47FD3939EA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0235BE1E-126E-BC99-8458-116B37C3B8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A8B1A07B-F35C-AB49-E07F-9F2B933188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6D2E1CD6-E53A-6EFF-AEFA-223A1A2946A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4AD736F2-7612-FD10-B2C3-C8D4B08AE1A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1BE3DFFC-FFD3-9895-1A84-12B9BEF8A66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2F3E1406-95D5-87E4-4F1B-6752B76BAEA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8CF267C3-6497-AA07-3038-E8EF3E3955D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F8E00012-FC2F-8CBE-A19A-FECB15FA4A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217B7802-EB44-2643-EDFB-2D66C37D3AE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xmlns="" id="{E7FD2030-4EE4-5137-0336-75DEB7592F82}"/>
              </a:ext>
            </a:extLst>
          </p:cNvPr>
          <p:cNvSpPr>
            <a:spLocks noGrp="1"/>
          </p:cNvSpPr>
          <p:nvPr>
            <p:ph type="title"/>
          </p:nvPr>
        </p:nvSpPr>
        <p:spPr>
          <a:xfrm>
            <a:off x="1141411" y="748240"/>
            <a:ext cx="9906000" cy="1117073"/>
          </a:xfrm>
        </p:spPr>
        <p:txBody>
          <a:bodyPr>
            <a:normAutofit/>
          </a:bodyPr>
          <a:lstStyle/>
          <a:p>
            <a:pPr algn="ctr"/>
            <a:r>
              <a:rPr lang="pl-PL" dirty="0" smtClean="0"/>
              <a:t>Mapa odsyłaczy</a:t>
            </a:r>
            <a:endParaRPr lang="en-US" dirty="0" err="1"/>
          </a:p>
        </p:txBody>
      </p:sp>
      <p:sp>
        <p:nvSpPr>
          <p:cNvPr id="3" name="Content Placeholder 2">
            <a:extLst>
              <a:ext uri="{FF2B5EF4-FFF2-40B4-BE49-F238E27FC236}">
                <a16:creationId xmlns:a16="http://schemas.microsoft.com/office/drawing/2014/main" xmlns="" id="{D7DCF82B-1D41-D8B5-C648-B6F1C19CE989}"/>
              </a:ext>
            </a:extLst>
          </p:cNvPr>
          <p:cNvSpPr>
            <a:spLocks noGrp="1"/>
          </p:cNvSpPr>
          <p:nvPr>
            <p:ph idx="1"/>
          </p:nvPr>
        </p:nvSpPr>
        <p:spPr>
          <a:xfrm>
            <a:off x="1513942" y="2489240"/>
            <a:ext cx="9159255" cy="1176103"/>
          </a:xfrm>
        </p:spPr>
        <p:txBody>
          <a:bodyPr vert="horz" lIns="91440" tIns="45720" rIns="91440" bIns="45720" rtlCol="0" anchor="t">
            <a:noAutofit/>
          </a:bodyPr>
          <a:lstStyle/>
          <a:p>
            <a:pPr algn="ctr">
              <a:buNone/>
            </a:pPr>
            <a:r>
              <a:rPr lang="pl-PL" sz="2800" dirty="0" smtClean="0"/>
              <a:t/>
            </a:r>
            <a:br>
              <a:rPr lang="pl-PL" sz="2800" dirty="0" smtClean="0"/>
            </a:br>
            <a:endParaRPr lang="en-US" dirty="0"/>
          </a:p>
        </p:txBody>
      </p:sp>
      <p:grpSp>
        <p:nvGrpSpPr>
          <p:cNvPr id="6" name="Group 40">
            <a:extLst>
              <a:ext uri="{FF2B5EF4-FFF2-40B4-BE49-F238E27FC236}">
                <a16:creationId xmlns:a16="http://schemas.microsoft.com/office/drawing/2014/main" xmlns="" id="{FC2C8388-EE5E-6803-5CFB-FBDAAAC2F26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xmlns="" id="{83D36B9B-9B40-ED6E-4171-2E98962087C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xmlns="" id="{13E4DB7A-8B12-1AF6-D970-F3C8C0DC86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xmlns="" id="{2856F92C-D091-7311-A5FF-8FBB12D0C7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xmlns="" id="{D0BF28B0-35F7-8240-0BE1-9CC7480015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xmlns="" id="{53F7FD6F-9174-9F4F-A0F2-8880FAE4974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xmlns="" id="{592BF217-6D25-A771-004D-CACF1501D8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xmlns="" id="{BF86DF80-FDDE-AA11-7C4B-E2BC3905877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xmlns="" id="{92976934-2A6D-F6EA-F1DB-557148BF03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xmlns="" id="{5FF5D36F-7903-CC6A-8D93-1CACE1A631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xmlns="" id="{E7785588-9273-4C78-B62F-17FB95254F3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4" name="Picture 3" descr="Ikona formatu">
            <a:extLst>
              <a:ext uri="{FF2B5EF4-FFF2-40B4-BE49-F238E27FC236}">
                <a16:creationId xmlns:a16="http://schemas.microsoft.com/office/drawing/2014/main" xmlns="" id="{0BF27871-FA09-906D-A9BC-945BCE209E6D}"/>
              </a:ext>
            </a:extLst>
          </p:cNvPr>
          <p:cNvPicPr>
            <a:picLocks noChangeAspect="1"/>
          </p:cNvPicPr>
          <p:nvPr/>
        </p:nvPicPr>
        <p:blipFill>
          <a:blip r:embed="rId3"/>
          <a:stretch>
            <a:fillRect/>
          </a:stretch>
        </p:blipFill>
        <p:spPr>
          <a:xfrm>
            <a:off x="251815" y="195865"/>
            <a:ext cx="1532529" cy="1521156"/>
          </a:xfrm>
          <a:prstGeom prst="rect">
            <a:avLst/>
          </a:prstGeom>
        </p:spPr>
      </p:pic>
      <p:sp>
        <p:nvSpPr>
          <p:cNvPr id="52" name="pole tekstowe 51"/>
          <p:cNvSpPr txBox="1"/>
          <p:nvPr/>
        </p:nvSpPr>
        <p:spPr>
          <a:xfrm>
            <a:off x="544945" y="1902692"/>
            <a:ext cx="11111345" cy="2554545"/>
          </a:xfrm>
          <a:prstGeom prst="rect">
            <a:avLst/>
          </a:prstGeom>
          <a:noFill/>
        </p:spPr>
        <p:txBody>
          <a:bodyPr wrap="square" rtlCol="0">
            <a:spAutoFit/>
          </a:bodyPr>
          <a:lstStyle/>
          <a:p>
            <a:r>
              <a:rPr lang="pl-PL" sz="3200" dirty="0" smtClean="0"/>
              <a:t>Odsyłacze tworzone elementem a mają zawsze kształt prostokąta. Mogą zawierać teksty, obrazy, tabele czy nagłówki, jednak obszar, którego kliknięcie będzie powodowało zmianę oglądanego dokumentu, jest zawsze prostokątny. Hiperłącza </a:t>
            </a:r>
            <a:r>
              <a:rPr lang="pl-PL" sz="3200" dirty="0" err="1" smtClean="0"/>
              <a:t>nieprostokątne</a:t>
            </a:r>
            <a:r>
              <a:rPr lang="pl-PL" sz="3200" dirty="0" smtClean="0"/>
              <a:t> możemy tworzyć, wykorzystując elementy map oraz </a:t>
            </a:r>
            <a:r>
              <a:rPr lang="pl-PL" sz="3200" dirty="0" err="1" smtClean="0"/>
              <a:t>area</a:t>
            </a:r>
            <a:r>
              <a:rPr lang="pl-PL" sz="3200" dirty="0" smtClean="0"/>
              <a:t>.</a:t>
            </a:r>
            <a:endParaRPr lang="pl-PL" dirty="0"/>
          </a:p>
        </p:txBody>
      </p:sp>
      <p:pic>
        <p:nvPicPr>
          <p:cNvPr id="26626" name="Picture 2"/>
          <p:cNvPicPr>
            <a:picLocks noChangeAspect="1" noChangeArrowheads="1"/>
          </p:cNvPicPr>
          <p:nvPr/>
        </p:nvPicPr>
        <p:blipFill>
          <a:blip r:embed="rId4"/>
          <a:srcRect/>
          <a:stretch>
            <a:fillRect/>
          </a:stretch>
        </p:blipFill>
        <p:spPr bwMode="auto">
          <a:xfrm>
            <a:off x="866198" y="4652963"/>
            <a:ext cx="9886950" cy="1819275"/>
          </a:xfrm>
          <a:prstGeom prst="rect">
            <a:avLst/>
          </a:prstGeom>
          <a:noFill/>
          <a:ln w="9525">
            <a:noFill/>
            <a:miter lim="800000"/>
            <a:headEnd/>
            <a:tailEnd/>
          </a:ln>
          <a:effectLst/>
        </p:spPr>
      </p:pic>
      <p:pic>
        <p:nvPicPr>
          <p:cNvPr id="26627" name="Picture 3"/>
          <p:cNvPicPr>
            <a:picLocks noChangeAspect="1" noChangeArrowheads="1"/>
          </p:cNvPicPr>
          <p:nvPr/>
        </p:nvPicPr>
        <p:blipFill>
          <a:blip r:embed="rId5"/>
          <a:srcRect/>
          <a:stretch>
            <a:fillRect/>
          </a:stretch>
        </p:blipFill>
        <p:spPr bwMode="auto">
          <a:xfrm>
            <a:off x="8349673" y="0"/>
            <a:ext cx="3842327" cy="2009522"/>
          </a:xfrm>
          <a:prstGeom prst="rect">
            <a:avLst/>
          </a:prstGeom>
          <a:noFill/>
          <a:ln w="9525">
            <a:noFill/>
            <a:miter lim="800000"/>
            <a:headEnd/>
            <a:tailEnd/>
          </a:ln>
          <a:effectLst/>
        </p:spPr>
      </p:pic>
    </p:spTree>
    <p:extLst>
      <p:ext uri="{BB962C8B-B14F-4D97-AF65-F5344CB8AC3E}">
        <p14:creationId xmlns:p14="http://schemas.microsoft.com/office/powerpoint/2010/main" xmlns="" val="2581039078"/>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xmlns="" id="{CD0D2F77-53D4-1B9F-6727-78DB43AAD6A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70110FE1-BA1C-F8F9-C829-427C665063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4A1811CA-08AC-DFD2-45DA-6B054355DEB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5" name="Group 11">
            <a:extLst>
              <a:ext uri="{FF2B5EF4-FFF2-40B4-BE49-F238E27FC236}">
                <a16:creationId xmlns:a16="http://schemas.microsoft.com/office/drawing/2014/main" xmlns="" id="{410FECE1-CB93-528C-F4DD-09FBCB7C88E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xmlns="" id="{E50E1EB3-F509-0972-37CE-EC6B0055236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6AA98982-8344-1CFE-A731-4E4E355A6A7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AD8A9B97-DE71-1958-ACFB-4EB9142E168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9B3E971F-977E-AA4D-BF5B-4AE1D97A1C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597C57CD-C6AE-815A-9BFA-5A2C2A0C8F9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5FD2C484-077C-A346-2377-9B4DD248A9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45B235CC-2756-2ADA-35FA-699F7A701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44BE1A3D-500F-2877-21A8-3AF23C718EB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032A8966-6533-E8E3-1197-C5AF1F2563E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235097F3-D2FE-6BAA-CF8C-6792B545845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1533FDCA-803C-4348-EC88-F94BA0B5B71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D78D32D7-B695-66C5-FF17-2CD871BEA15F}"/>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5545ADDB-814E-8179-46F7-1BFA1569BF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4D1D7D6C-7131-7135-AB9F-3FB409B9F9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94B9C730-F826-22F5-B826-B8710BBA50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BF56610C-4E40-9091-7E1E-5B4EE7C289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1675CF87-7546-51A3-C8AF-159E7BDDEFFA}"/>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7DFF639B-93D3-2CE3-901B-47FD3939EA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0235BE1E-126E-BC99-8458-116B37C3B8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A8B1A07B-F35C-AB49-E07F-9F2B933188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6D2E1CD6-E53A-6EFF-AEFA-223A1A2946A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4AD736F2-7612-FD10-B2C3-C8D4B08AE1A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1BE3DFFC-FFD3-9895-1A84-12B9BEF8A66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2F3E1406-95D5-87E4-4F1B-6752B76BAEA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8CF267C3-6497-AA07-3038-E8EF3E3955D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F8E00012-FC2F-8CBE-A19A-FECB15FA4A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217B7802-EB44-2643-EDFB-2D66C37D3AE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xmlns="" id="{E7FD2030-4EE4-5137-0336-75DEB7592F82}"/>
              </a:ext>
            </a:extLst>
          </p:cNvPr>
          <p:cNvSpPr>
            <a:spLocks noGrp="1"/>
          </p:cNvSpPr>
          <p:nvPr>
            <p:ph type="title"/>
          </p:nvPr>
        </p:nvSpPr>
        <p:spPr>
          <a:xfrm>
            <a:off x="1141411" y="748240"/>
            <a:ext cx="9906000" cy="1117073"/>
          </a:xfrm>
        </p:spPr>
        <p:txBody>
          <a:bodyPr>
            <a:normAutofit/>
          </a:bodyPr>
          <a:lstStyle/>
          <a:p>
            <a:pPr algn="ctr"/>
            <a:r>
              <a:rPr lang="pl-PL" dirty="0" smtClean="0"/>
              <a:t>Elementy semantyczne ustalające strukturę witryny</a:t>
            </a:r>
            <a:endParaRPr lang="en-US" dirty="0" err="1"/>
          </a:p>
        </p:txBody>
      </p:sp>
      <p:sp>
        <p:nvSpPr>
          <p:cNvPr id="3" name="Content Placeholder 2">
            <a:extLst>
              <a:ext uri="{FF2B5EF4-FFF2-40B4-BE49-F238E27FC236}">
                <a16:creationId xmlns:a16="http://schemas.microsoft.com/office/drawing/2014/main" xmlns="" id="{D7DCF82B-1D41-D8B5-C648-B6F1C19CE989}"/>
              </a:ext>
            </a:extLst>
          </p:cNvPr>
          <p:cNvSpPr>
            <a:spLocks noGrp="1"/>
          </p:cNvSpPr>
          <p:nvPr>
            <p:ph idx="1"/>
          </p:nvPr>
        </p:nvSpPr>
        <p:spPr>
          <a:xfrm>
            <a:off x="1513942" y="2489240"/>
            <a:ext cx="9159255" cy="1176103"/>
          </a:xfrm>
        </p:spPr>
        <p:txBody>
          <a:bodyPr vert="horz" lIns="91440" tIns="45720" rIns="91440" bIns="45720" rtlCol="0" anchor="t">
            <a:noAutofit/>
          </a:bodyPr>
          <a:lstStyle/>
          <a:p>
            <a:pPr algn="ctr">
              <a:buNone/>
            </a:pPr>
            <a:r>
              <a:rPr lang="pl-PL" sz="2800" dirty="0" smtClean="0"/>
              <a:t/>
            </a:r>
            <a:br>
              <a:rPr lang="pl-PL" sz="2800" dirty="0" smtClean="0"/>
            </a:br>
            <a:endParaRPr lang="en-US" dirty="0"/>
          </a:p>
        </p:txBody>
      </p:sp>
      <p:grpSp>
        <p:nvGrpSpPr>
          <p:cNvPr id="6" name="Group 40">
            <a:extLst>
              <a:ext uri="{FF2B5EF4-FFF2-40B4-BE49-F238E27FC236}">
                <a16:creationId xmlns:a16="http://schemas.microsoft.com/office/drawing/2014/main" xmlns="" id="{FC2C8388-EE5E-6803-5CFB-FBDAAAC2F26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xmlns="" id="{83D36B9B-9B40-ED6E-4171-2E98962087C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xmlns="" id="{13E4DB7A-8B12-1AF6-D970-F3C8C0DC86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xmlns="" id="{2856F92C-D091-7311-A5FF-8FBB12D0C7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xmlns="" id="{D0BF28B0-35F7-8240-0BE1-9CC7480015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xmlns="" id="{53F7FD6F-9174-9F4F-A0F2-8880FAE4974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xmlns="" id="{592BF217-6D25-A771-004D-CACF1501D8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xmlns="" id="{BF86DF80-FDDE-AA11-7C4B-E2BC3905877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xmlns="" id="{92976934-2A6D-F6EA-F1DB-557148BF03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xmlns="" id="{5FF5D36F-7903-CC6A-8D93-1CACE1A631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xmlns="" id="{E7785588-9273-4C78-B62F-17FB95254F3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
        <p:nvSpPr>
          <p:cNvPr id="52" name="pole tekstowe 51"/>
          <p:cNvSpPr txBox="1"/>
          <p:nvPr/>
        </p:nvSpPr>
        <p:spPr>
          <a:xfrm>
            <a:off x="1477818" y="1967345"/>
            <a:ext cx="9781309" cy="3970318"/>
          </a:xfrm>
          <a:prstGeom prst="rect">
            <a:avLst/>
          </a:prstGeom>
          <a:noFill/>
        </p:spPr>
        <p:txBody>
          <a:bodyPr wrap="square" rtlCol="0">
            <a:spAutoFit/>
          </a:bodyPr>
          <a:lstStyle/>
          <a:p>
            <a:r>
              <a:rPr lang="pl-PL" sz="2800" dirty="0" smtClean="0"/>
              <a:t>Język HTML5 zawiera następujące elementy ustalające strukturę witryny: </a:t>
            </a:r>
          </a:p>
          <a:p>
            <a:pPr>
              <a:buFont typeface="Arial" pitchFamily="34" charset="0"/>
              <a:buChar char="•"/>
            </a:pPr>
            <a:r>
              <a:rPr lang="pl-PL" sz="2800" dirty="0" smtClean="0"/>
              <a:t> nagłówki h1, h2, h3, h4, h5, h6,  </a:t>
            </a:r>
          </a:p>
          <a:p>
            <a:pPr>
              <a:buFont typeface="Arial" pitchFamily="34" charset="0"/>
              <a:buChar char="•"/>
            </a:pPr>
            <a:r>
              <a:rPr lang="pl-PL" sz="2800" dirty="0" smtClean="0"/>
              <a:t>grupy nagłówków </a:t>
            </a:r>
            <a:r>
              <a:rPr lang="pl-PL" sz="2800" dirty="0" err="1" smtClean="0"/>
              <a:t>hgroup</a:t>
            </a:r>
            <a:r>
              <a:rPr lang="pl-PL" sz="2800" dirty="0" smtClean="0"/>
              <a:t>, </a:t>
            </a:r>
          </a:p>
          <a:p>
            <a:pPr>
              <a:buFont typeface="Arial" pitchFamily="34" charset="0"/>
              <a:buChar char="•"/>
            </a:pPr>
            <a:r>
              <a:rPr lang="pl-PL" sz="2800" dirty="0" smtClean="0"/>
              <a:t> artykuły article,  </a:t>
            </a:r>
          </a:p>
          <a:p>
            <a:pPr>
              <a:buFont typeface="Arial" pitchFamily="34" charset="0"/>
              <a:buChar char="•"/>
            </a:pPr>
            <a:r>
              <a:rPr lang="pl-PL" sz="2800" dirty="0" smtClean="0"/>
              <a:t>sekcje </a:t>
            </a:r>
            <a:r>
              <a:rPr lang="pl-PL" sz="2800" dirty="0" err="1" smtClean="0"/>
              <a:t>section</a:t>
            </a:r>
            <a:r>
              <a:rPr lang="pl-PL" sz="2800" dirty="0" smtClean="0"/>
              <a:t>,  </a:t>
            </a:r>
          </a:p>
          <a:p>
            <a:pPr>
              <a:buFont typeface="Arial" pitchFamily="34" charset="0"/>
              <a:buChar char="•"/>
            </a:pPr>
            <a:r>
              <a:rPr lang="pl-PL" sz="2800" dirty="0" smtClean="0"/>
              <a:t>noty boczne </a:t>
            </a:r>
            <a:r>
              <a:rPr lang="pl-PL" sz="2800" dirty="0" err="1" smtClean="0"/>
              <a:t>aside</a:t>
            </a:r>
            <a:r>
              <a:rPr lang="pl-PL" sz="2800" dirty="0" smtClean="0"/>
              <a:t>, </a:t>
            </a:r>
          </a:p>
          <a:p>
            <a:pPr>
              <a:buFont typeface="Arial" pitchFamily="34" charset="0"/>
              <a:buChar char="•"/>
            </a:pPr>
            <a:r>
              <a:rPr lang="pl-PL" sz="2800" dirty="0" smtClean="0"/>
              <a:t>nagłówek i stopkę </a:t>
            </a:r>
            <a:r>
              <a:rPr lang="pl-PL" sz="2800" dirty="0" err="1" smtClean="0"/>
              <a:t>header</a:t>
            </a:r>
            <a:r>
              <a:rPr lang="pl-PL" sz="2800" dirty="0" smtClean="0"/>
              <a:t>, </a:t>
            </a:r>
            <a:r>
              <a:rPr lang="pl-PL" sz="2800" dirty="0" err="1" smtClean="0"/>
              <a:t>footer</a:t>
            </a:r>
            <a:r>
              <a:rPr lang="pl-PL" sz="2800" dirty="0" smtClean="0"/>
              <a:t>, </a:t>
            </a:r>
          </a:p>
          <a:p>
            <a:pPr>
              <a:buFont typeface="Arial" pitchFamily="34" charset="0"/>
              <a:buChar char="•"/>
            </a:pPr>
            <a:r>
              <a:rPr lang="pl-PL" sz="2800" dirty="0" smtClean="0"/>
              <a:t> element </a:t>
            </a:r>
            <a:r>
              <a:rPr lang="pl-PL" sz="2800" dirty="0" err="1" smtClean="0"/>
              <a:t>address</a:t>
            </a:r>
            <a:r>
              <a:rPr lang="pl-PL" sz="2800" dirty="0" smtClean="0"/>
              <a:t>.</a:t>
            </a:r>
            <a:endParaRPr lang="pl-PL" sz="2800" dirty="0"/>
          </a:p>
        </p:txBody>
      </p:sp>
    </p:spTree>
    <p:extLst>
      <p:ext uri="{BB962C8B-B14F-4D97-AF65-F5344CB8AC3E}">
        <p14:creationId xmlns:p14="http://schemas.microsoft.com/office/powerpoint/2010/main" xmlns="" val="2581039078"/>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xmlns="" id="{CD0D2F77-53D4-1B9F-6727-78DB43AAD6A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70110FE1-BA1C-F8F9-C829-427C665063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4A1811CA-08AC-DFD2-45DA-6B054355DEB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5" name="Group 11">
            <a:extLst>
              <a:ext uri="{FF2B5EF4-FFF2-40B4-BE49-F238E27FC236}">
                <a16:creationId xmlns:a16="http://schemas.microsoft.com/office/drawing/2014/main" xmlns="" id="{410FECE1-CB93-528C-F4DD-09FBCB7C88E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xmlns="" id="{E50E1EB3-F509-0972-37CE-EC6B0055236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6AA98982-8344-1CFE-A731-4E4E355A6A7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AD8A9B97-DE71-1958-ACFB-4EB9142E168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9B3E971F-977E-AA4D-BF5B-4AE1D97A1C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597C57CD-C6AE-815A-9BFA-5A2C2A0C8F9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5FD2C484-077C-A346-2377-9B4DD248A9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45B235CC-2756-2ADA-35FA-699F7A701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44BE1A3D-500F-2877-21A8-3AF23C718EB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032A8966-6533-E8E3-1197-C5AF1F2563E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235097F3-D2FE-6BAA-CF8C-6792B545845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1533FDCA-803C-4348-EC88-F94BA0B5B71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D78D32D7-B695-66C5-FF17-2CD871BEA15F}"/>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5545ADDB-814E-8179-46F7-1BFA1569BF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4D1D7D6C-7131-7135-AB9F-3FB409B9F9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94B9C730-F826-22F5-B826-B8710BBA50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BF56610C-4E40-9091-7E1E-5B4EE7C289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1675CF87-7546-51A3-C8AF-159E7BDDEFFA}"/>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7DFF639B-93D3-2CE3-901B-47FD3939EA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0235BE1E-126E-BC99-8458-116B37C3B8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A8B1A07B-F35C-AB49-E07F-9F2B933188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6D2E1CD6-E53A-6EFF-AEFA-223A1A2946A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4AD736F2-7612-FD10-B2C3-C8D4B08AE1A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1BE3DFFC-FFD3-9895-1A84-12B9BEF8A66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2F3E1406-95D5-87E4-4F1B-6752B76BAEA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8CF267C3-6497-AA07-3038-E8EF3E3955D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F8E00012-FC2F-8CBE-A19A-FECB15FA4A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217B7802-EB44-2643-EDFB-2D66C37D3AE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xmlns="" id="{E7FD2030-4EE4-5137-0336-75DEB7592F82}"/>
              </a:ext>
            </a:extLst>
          </p:cNvPr>
          <p:cNvSpPr>
            <a:spLocks noGrp="1"/>
          </p:cNvSpPr>
          <p:nvPr>
            <p:ph type="title"/>
          </p:nvPr>
        </p:nvSpPr>
        <p:spPr>
          <a:xfrm>
            <a:off x="1141411" y="748240"/>
            <a:ext cx="9906000" cy="1117073"/>
          </a:xfrm>
        </p:spPr>
        <p:txBody>
          <a:bodyPr>
            <a:normAutofit/>
          </a:bodyPr>
          <a:lstStyle/>
          <a:p>
            <a:pPr algn="ctr"/>
            <a:r>
              <a:rPr lang="pl-PL" dirty="0" smtClean="0"/>
              <a:t>Nagłówki</a:t>
            </a:r>
            <a:endParaRPr lang="en-US" dirty="0" err="1"/>
          </a:p>
        </p:txBody>
      </p:sp>
      <p:sp>
        <p:nvSpPr>
          <p:cNvPr id="3" name="Content Placeholder 2">
            <a:extLst>
              <a:ext uri="{FF2B5EF4-FFF2-40B4-BE49-F238E27FC236}">
                <a16:creationId xmlns:a16="http://schemas.microsoft.com/office/drawing/2014/main" xmlns="" id="{D7DCF82B-1D41-D8B5-C648-B6F1C19CE989}"/>
              </a:ext>
            </a:extLst>
          </p:cNvPr>
          <p:cNvSpPr>
            <a:spLocks noGrp="1"/>
          </p:cNvSpPr>
          <p:nvPr>
            <p:ph idx="1"/>
          </p:nvPr>
        </p:nvSpPr>
        <p:spPr>
          <a:xfrm>
            <a:off x="1513942" y="2489240"/>
            <a:ext cx="9159255" cy="1176103"/>
          </a:xfrm>
        </p:spPr>
        <p:txBody>
          <a:bodyPr vert="horz" lIns="91440" tIns="45720" rIns="91440" bIns="45720" rtlCol="0" anchor="t">
            <a:noAutofit/>
          </a:bodyPr>
          <a:lstStyle/>
          <a:p>
            <a:pPr algn="ctr">
              <a:buNone/>
            </a:pPr>
            <a:r>
              <a:rPr lang="pl-PL" sz="2800" dirty="0" smtClean="0"/>
              <a:t/>
            </a:r>
            <a:br>
              <a:rPr lang="pl-PL" sz="2800" dirty="0" smtClean="0"/>
            </a:br>
            <a:endParaRPr lang="en-US" dirty="0"/>
          </a:p>
        </p:txBody>
      </p:sp>
      <p:grpSp>
        <p:nvGrpSpPr>
          <p:cNvPr id="6" name="Group 40">
            <a:extLst>
              <a:ext uri="{FF2B5EF4-FFF2-40B4-BE49-F238E27FC236}">
                <a16:creationId xmlns:a16="http://schemas.microsoft.com/office/drawing/2014/main" xmlns="" id="{FC2C8388-EE5E-6803-5CFB-FBDAAAC2F26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xmlns="" id="{83D36B9B-9B40-ED6E-4171-2E98962087C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xmlns="" id="{13E4DB7A-8B12-1AF6-D970-F3C8C0DC86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xmlns="" id="{2856F92C-D091-7311-A5FF-8FBB12D0C7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xmlns="" id="{D0BF28B0-35F7-8240-0BE1-9CC7480015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xmlns="" id="{53F7FD6F-9174-9F4F-A0F2-8880FAE4974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xmlns="" id="{592BF217-6D25-A771-004D-CACF1501D8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xmlns="" id="{BF86DF80-FDDE-AA11-7C4B-E2BC3905877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xmlns="" id="{92976934-2A6D-F6EA-F1DB-557148BF03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xmlns="" id="{5FF5D36F-7903-CC6A-8D93-1CACE1A631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xmlns="" id="{E7785588-9273-4C78-B62F-17FB95254F3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4" name="Picture 3" descr="Ikona formatu">
            <a:extLst>
              <a:ext uri="{FF2B5EF4-FFF2-40B4-BE49-F238E27FC236}">
                <a16:creationId xmlns:a16="http://schemas.microsoft.com/office/drawing/2014/main" xmlns="" id="{0BF27871-FA09-906D-A9BC-945BCE209E6D}"/>
              </a:ext>
            </a:extLst>
          </p:cNvPr>
          <p:cNvPicPr>
            <a:picLocks noChangeAspect="1"/>
          </p:cNvPicPr>
          <p:nvPr/>
        </p:nvPicPr>
        <p:blipFill>
          <a:blip r:embed="rId3"/>
          <a:stretch>
            <a:fillRect/>
          </a:stretch>
        </p:blipFill>
        <p:spPr>
          <a:xfrm>
            <a:off x="251815" y="195865"/>
            <a:ext cx="1532529" cy="1521156"/>
          </a:xfrm>
          <a:prstGeom prst="rect">
            <a:avLst/>
          </a:prstGeom>
        </p:spPr>
      </p:pic>
      <p:sp>
        <p:nvSpPr>
          <p:cNvPr id="53" name="pole tekstowe 52"/>
          <p:cNvSpPr txBox="1"/>
          <p:nvPr/>
        </p:nvSpPr>
        <p:spPr>
          <a:xfrm>
            <a:off x="1662545" y="2032000"/>
            <a:ext cx="9430328" cy="1815882"/>
          </a:xfrm>
          <a:prstGeom prst="rect">
            <a:avLst/>
          </a:prstGeom>
          <a:noFill/>
        </p:spPr>
        <p:txBody>
          <a:bodyPr wrap="square" rtlCol="0">
            <a:spAutoFit/>
          </a:bodyPr>
          <a:lstStyle/>
          <a:p>
            <a:r>
              <a:rPr lang="pl-PL" sz="2800" dirty="0" err="1" smtClean="0"/>
              <a:t>Ngłówki</a:t>
            </a:r>
            <a:r>
              <a:rPr lang="pl-PL" sz="2800" dirty="0" smtClean="0"/>
              <a:t> h1, …, h6 wyznaczają podział dokumentu odpowiadający rozdziałom, podrozdziałom itd. Na stronie zawierającej pojedynczy wiersz elementów tych używamy, oznaczając tytuł witryny, autora i tytuł utworu, np.:</a:t>
            </a:r>
            <a:endParaRPr lang="pl-PL" sz="2800" dirty="0"/>
          </a:p>
        </p:txBody>
      </p:sp>
      <p:pic>
        <p:nvPicPr>
          <p:cNvPr id="6147" name="Picture 3"/>
          <p:cNvPicPr>
            <a:picLocks noChangeAspect="1" noChangeArrowheads="1"/>
          </p:cNvPicPr>
          <p:nvPr/>
        </p:nvPicPr>
        <p:blipFill>
          <a:blip r:embed="rId4"/>
          <a:srcRect/>
          <a:stretch>
            <a:fillRect/>
          </a:stretch>
        </p:blipFill>
        <p:spPr bwMode="auto">
          <a:xfrm>
            <a:off x="4284807" y="4503304"/>
            <a:ext cx="3714750" cy="1638300"/>
          </a:xfrm>
          <a:prstGeom prst="rect">
            <a:avLst/>
          </a:prstGeom>
          <a:noFill/>
          <a:ln w="9525">
            <a:noFill/>
            <a:miter lim="800000"/>
            <a:headEnd/>
            <a:tailEnd/>
          </a:ln>
          <a:effectLst/>
        </p:spPr>
      </p:pic>
    </p:spTree>
    <p:extLst>
      <p:ext uri="{BB962C8B-B14F-4D97-AF65-F5344CB8AC3E}">
        <p14:creationId xmlns:p14="http://schemas.microsoft.com/office/powerpoint/2010/main" xmlns="" val="258103907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xmlns="" id="{9DE67172-1D33-65D1-899F-A55C1E2DFCA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CCFBA5A-5BB6-6EE2-06A4-BD137931A7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DAE0135A-A795-5581-7C65-7BAD52666AB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xmlns="" id="{CAC45D99-5CA4-5C9D-BA59-CDBD7E06155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xmlns="" id="{D2B2C4FD-448F-F2E1-AF12-4CCD4F124680}"/>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B3A5FECA-B221-BD5E-2D0D-C31B79526AD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9B778394-E19D-4493-0160-D820C48D34E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ADD1322B-9280-E8C1-5B87-A4AE0F518BE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14520E22-2150-467F-F552-4A3F67F9379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2037668C-DFF3-DE43-3F4F-874665237BC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22F42E6B-FB18-10B9-519F-3A4A214B51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4CCBB214-D4A6-CDD7-EE8A-3573A7472F2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245A3C41-22C7-46EE-7A6A-AA90E36347A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360D7E0C-18D8-3948-1AFA-0AABCEC761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3380998A-D130-A20D-8F48-CE71207AFF7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82C5B562-9357-4EE5-A54C-9E125B9DB54F}"/>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90650D67-F8AE-F9E7-4E8B-9B3B7B394F7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E55B8AE9-EF9A-9A0A-501C-62C4927E70C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83B6328C-A7BE-932B-12AC-709FBB393F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E6E37D93-DDF3-5AFB-7D32-254EA93405B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40FB9D07-4BFC-1F63-268E-ED7C217DBEF7}"/>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A25A362F-A120-E748-4B19-D770EC08A0C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DE79EB97-34CB-3842-A11B-8F056E403C3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96BCAF75-A5EC-FDB9-C974-E0AB77CD77C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7C29F9D8-319D-DCF8-9784-21E07CA70D6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244DA975-0EF0-C883-68D3-247803C6BF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E7896E64-9639-9D0D-CB2A-8AD5A43A46E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943D55BD-1A20-0BB1-E11B-BD3E11BD0F1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6EAE6ED3-670E-109B-C257-1BAA7725AE7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FE7913F6-9521-E2DC-4202-6D6120A3C4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6AEFF187-CCE4-DDD8-E235-B80BC6DB473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xmlns="" id="{A8A7D2BD-F2AE-075F-52A6-16B6EE5D26CE}"/>
              </a:ext>
            </a:extLst>
          </p:cNvPr>
          <p:cNvSpPr>
            <a:spLocks noGrp="1"/>
          </p:cNvSpPr>
          <p:nvPr>
            <p:ph type="title"/>
          </p:nvPr>
        </p:nvSpPr>
        <p:spPr>
          <a:xfrm>
            <a:off x="1141411" y="748240"/>
            <a:ext cx="9906000" cy="1117073"/>
          </a:xfrm>
        </p:spPr>
        <p:txBody>
          <a:bodyPr>
            <a:normAutofit/>
          </a:bodyPr>
          <a:lstStyle/>
          <a:p>
            <a:pPr algn="ctr"/>
            <a:r>
              <a:rPr lang="pl-PL" dirty="0" smtClean="0"/>
              <a:t>Dzielenie wyrazów</a:t>
            </a:r>
            <a:endParaRPr lang="en-US" dirty="0" err="1"/>
          </a:p>
        </p:txBody>
      </p:sp>
      <p:sp>
        <p:nvSpPr>
          <p:cNvPr id="3" name="Content Placeholder 2">
            <a:extLst>
              <a:ext uri="{FF2B5EF4-FFF2-40B4-BE49-F238E27FC236}">
                <a16:creationId xmlns:a16="http://schemas.microsoft.com/office/drawing/2014/main" xmlns="" id="{8B8DA374-E2F8-9753-7356-8BC3D4E4F149}"/>
              </a:ext>
            </a:extLst>
          </p:cNvPr>
          <p:cNvSpPr>
            <a:spLocks noGrp="1"/>
          </p:cNvSpPr>
          <p:nvPr>
            <p:ph idx="1"/>
          </p:nvPr>
        </p:nvSpPr>
        <p:spPr>
          <a:xfrm>
            <a:off x="1206500" y="1625600"/>
            <a:ext cx="9840911" cy="4165601"/>
          </a:xfrm>
        </p:spPr>
        <p:txBody>
          <a:bodyPr anchor="t">
            <a:normAutofit fontScale="92500" lnSpcReduction="10000"/>
          </a:bodyPr>
          <a:lstStyle/>
          <a:p>
            <a:pPr marL="457200" indent="-457200">
              <a:buNone/>
            </a:pPr>
            <a:r>
              <a:rPr lang="pl-PL" dirty="0" smtClean="0"/>
              <a:t>Do wskazania miejsc podziału długich wyrazów służy znak nazywany opcjonalnym łącznikiem, zapisywany w postaci encji ­ &amp;</a:t>
            </a:r>
            <a:r>
              <a:rPr lang="pl-PL" dirty="0" err="1" smtClean="0"/>
              <a:t>shy</a:t>
            </a:r>
            <a:r>
              <a:rPr lang="pl-PL" dirty="0" smtClean="0"/>
              <a:t>;. Znak ten nie jest wyświetlany przez przeglądarkę, a jedynie informuje ją o możliwości złamania wiersza wewnątrz wyrazu. Jeśli wyraz krata zapiszesz: </a:t>
            </a:r>
          </a:p>
          <a:p>
            <a:pPr marL="457200" indent="-457200">
              <a:buNone/>
            </a:pPr>
            <a:r>
              <a:rPr lang="pl-PL" b="1" dirty="0" err="1" smtClean="0"/>
              <a:t>Kra&amp;shy;ta</a:t>
            </a:r>
            <a:r>
              <a:rPr lang="pl-PL" b="1" dirty="0" smtClean="0"/>
              <a:t> </a:t>
            </a:r>
          </a:p>
          <a:p>
            <a:pPr marL="457200" indent="-457200">
              <a:buNone/>
            </a:pPr>
            <a:r>
              <a:rPr lang="pl-PL" dirty="0" smtClean="0"/>
              <a:t>to w przypadku gdy wypadnie on na końcu wiersza, przeglądarka będzie mogła zapisać go w postaci: </a:t>
            </a:r>
            <a:endParaRPr lang="pl-PL" dirty="0" smtClean="0"/>
          </a:p>
          <a:p>
            <a:pPr marL="457200" indent="-457200">
              <a:buNone/>
            </a:pPr>
            <a:r>
              <a:rPr lang="pl-PL" dirty="0" smtClean="0"/>
              <a:t>... Kra</a:t>
            </a:r>
          </a:p>
          <a:p>
            <a:pPr marL="457200" indent="-457200">
              <a:buNone/>
            </a:pPr>
            <a:r>
              <a:rPr lang="pl-PL" dirty="0" smtClean="0"/>
              <a:t>ta </a:t>
            </a:r>
            <a:r>
              <a:rPr lang="pl-PL" dirty="0" smtClean="0"/>
              <a:t>...</a:t>
            </a:r>
            <a:endParaRPr lang="en-US" dirty="0"/>
          </a:p>
          <a:p>
            <a:pPr marL="457200" indent="-457200">
              <a:buAutoNum type="arabicPeriod"/>
            </a:pPr>
            <a:endParaRPr lang="en-US" dirty="0"/>
          </a:p>
          <a:p>
            <a:pPr marL="0" indent="0">
              <a:buNone/>
            </a:pPr>
            <a:endParaRPr lang="en-US" dirty="0"/>
          </a:p>
        </p:txBody>
      </p:sp>
      <p:grpSp>
        <p:nvGrpSpPr>
          <p:cNvPr id="41" name="Group 40">
            <a:extLst>
              <a:ext uri="{FF2B5EF4-FFF2-40B4-BE49-F238E27FC236}">
                <a16:creationId xmlns:a16="http://schemas.microsoft.com/office/drawing/2014/main" xmlns="" id="{D5182DA2-3354-024A-8F44-6C3BFA07B3E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xmlns="" id="{9736160F-2048-3986-B3AF-F49676A1AA8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xmlns="" id="{3FA71D13-F060-2C1D-1200-91E3C723B39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xmlns="" id="{83BEA340-CF7F-39E1-3A04-56D55F2683B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xmlns="" id="{61498067-AA02-ADF4-028C-8885CD55207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xmlns="" id="{78444C85-D408-65C0-7DDA-6002E51B43F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xmlns="" id="{92228F64-D457-E875-7ED3-095A3E4A7F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xmlns="" id="{CA87F498-9784-7A11-F118-78B5465D25F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xmlns="" id="{05BD7348-A353-6546-5D32-A829F9244C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xmlns="" id="{E8433528-A6C7-1F2B-3008-277BE31E541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xmlns="" id="{8625A6D0-7C11-9F25-D3F6-D518751B5EB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xmlns="" val="1781601090"/>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xmlns="" id="{CD0D2F77-53D4-1B9F-6727-78DB43AAD6A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70110FE1-BA1C-F8F9-C829-427C665063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4A1811CA-08AC-DFD2-45DA-6B054355DEB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5" name="Group 11">
            <a:extLst>
              <a:ext uri="{FF2B5EF4-FFF2-40B4-BE49-F238E27FC236}">
                <a16:creationId xmlns:a16="http://schemas.microsoft.com/office/drawing/2014/main" xmlns="" id="{410FECE1-CB93-528C-F4DD-09FBCB7C88E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xmlns="" id="{E50E1EB3-F509-0972-37CE-EC6B0055236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6AA98982-8344-1CFE-A731-4E4E355A6A7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AD8A9B97-DE71-1958-ACFB-4EB9142E168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9B3E971F-977E-AA4D-BF5B-4AE1D97A1C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597C57CD-C6AE-815A-9BFA-5A2C2A0C8F9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5FD2C484-077C-A346-2377-9B4DD248A9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45B235CC-2756-2ADA-35FA-699F7A701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44BE1A3D-500F-2877-21A8-3AF23C718EB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032A8966-6533-E8E3-1197-C5AF1F2563E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235097F3-D2FE-6BAA-CF8C-6792B545845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1533FDCA-803C-4348-EC88-F94BA0B5B71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D78D32D7-B695-66C5-FF17-2CD871BEA15F}"/>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5545ADDB-814E-8179-46F7-1BFA1569BF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4D1D7D6C-7131-7135-AB9F-3FB409B9F9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94B9C730-F826-22F5-B826-B8710BBA50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BF56610C-4E40-9091-7E1E-5B4EE7C289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1675CF87-7546-51A3-C8AF-159E7BDDEFFA}"/>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7DFF639B-93D3-2CE3-901B-47FD3939EA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0235BE1E-126E-BC99-8458-116B37C3B8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A8B1A07B-F35C-AB49-E07F-9F2B933188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6D2E1CD6-E53A-6EFF-AEFA-223A1A2946A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4AD736F2-7612-FD10-B2C3-C8D4B08AE1A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1BE3DFFC-FFD3-9895-1A84-12B9BEF8A66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2F3E1406-95D5-87E4-4F1B-6752B76BAEA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8CF267C3-6497-AA07-3038-E8EF3E3955D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F8E00012-FC2F-8CBE-A19A-FECB15FA4A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217B7802-EB44-2643-EDFB-2D66C37D3AE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xmlns="" id="{E7FD2030-4EE4-5137-0336-75DEB7592F82}"/>
              </a:ext>
            </a:extLst>
          </p:cNvPr>
          <p:cNvSpPr>
            <a:spLocks noGrp="1"/>
          </p:cNvSpPr>
          <p:nvPr>
            <p:ph type="title"/>
          </p:nvPr>
        </p:nvSpPr>
        <p:spPr>
          <a:xfrm>
            <a:off x="1141411" y="748240"/>
            <a:ext cx="9906000" cy="1117073"/>
          </a:xfrm>
        </p:spPr>
        <p:txBody>
          <a:bodyPr>
            <a:normAutofit/>
          </a:bodyPr>
          <a:lstStyle/>
          <a:p>
            <a:pPr algn="ctr"/>
            <a:r>
              <a:rPr lang="pl-PL" dirty="0" smtClean="0"/>
              <a:t>Grupowanie nagłówków</a:t>
            </a:r>
            <a:endParaRPr lang="en-US" dirty="0" err="1"/>
          </a:p>
        </p:txBody>
      </p:sp>
      <p:sp>
        <p:nvSpPr>
          <p:cNvPr id="3" name="Content Placeholder 2">
            <a:extLst>
              <a:ext uri="{FF2B5EF4-FFF2-40B4-BE49-F238E27FC236}">
                <a16:creationId xmlns:a16="http://schemas.microsoft.com/office/drawing/2014/main" xmlns="" id="{D7DCF82B-1D41-D8B5-C648-B6F1C19CE989}"/>
              </a:ext>
            </a:extLst>
          </p:cNvPr>
          <p:cNvSpPr>
            <a:spLocks noGrp="1"/>
          </p:cNvSpPr>
          <p:nvPr>
            <p:ph idx="1"/>
          </p:nvPr>
        </p:nvSpPr>
        <p:spPr>
          <a:xfrm>
            <a:off x="1513942" y="2489240"/>
            <a:ext cx="9159255" cy="1176103"/>
          </a:xfrm>
        </p:spPr>
        <p:txBody>
          <a:bodyPr vert="horz" lIns="91440" tIns="45720" rIns="91440" bIns="45720" rtlCol="0" anchor="t">
            <a:noAutofit/>
          </a:bodyPr>
          <a:lstStyle/>
          <a:p>
            <a:pPr algn="ctr">
              <a:buNone/>
            </a:pPr>
            <a:r>
              <a:rPr lang="pl-PL" sz="2800" dirty="0" smtClean="0"/>
              <a:t/>
            </a:r>
            <a:br>
              <a:rPr lang="pl-PL" sz="2800" dirty="0" smtClean="0"/>
            </a:br>
            <a:endParaRPr lang="en-US" dirty="0"/>
          </a:p>
        </p:txBody>
      </p:sp>
      <p:grpSp>
        <p:nvGrpSpPr>
          <p:cNvPr id="6" name="Group 40">
            <a:extLst>
              <a:ext uri="{FF2B5EF4-FFF2-40B4-BE49-F238E27FC236}">
                <a16:creationId xmlns:a16="http://schemas.microsoft.com/office/drawing/2014/main" xmlns="" id="{FC2C8388-EE5E-6803-5CFB-FBDAAAC2F26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xmlns="" id="{83D36B9B-9B40-ED6E-4171-2E98962087C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xmlns="" id="{13E4DB7A-8B12-1AF6-D970-F3C8C0DC86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xmlns="" id="{2856F92C-D091-7311-A5FF-8FBB12D0C7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xmlns="" id="{D0BF28B0-35F7-8240-0BE1-9CC7480015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xmlns="" id="{53F7FD6F-9174-9F4F-A0F2-8880FAE4974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xmlns="" id="{592BF217-6D25-A771-004D-CACF1501D8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xmlns="" id="{BF86DF80-FDDE-AA11-7C4B-E2BC3905877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xmlns="" id="{92976934-2A6D-F6EA-F1DB-557148BF03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xmlns="" id="{5FF5D36F-7903-CC6A-8D93-1CACE1A631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xmlns="" id="{E7785588-9273-4C78-B62F-17FB95254F3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
        <p:nvSpPr>
          <p:cNvPr id="52" name="pole tekstowe 51"/>
          <p:cNvSpPr txBox="1"/>
          <p:nvPr/>
        </p:nvSpPr>
        <p:spPr>
          <a:xfrm>
            <a:off x="1671782" y="2770909"/>
            <a:ext cx="8386618" cy="1384995"/>
          </a:xfrm>
          <a:prstGeom prst="rect">
            <a:avLst/>
          </a:prstGeom>
          <a:noFill/>
        </p:spPr>
        <p:txBody>
          <a:bodyPr wrap="square" rtlCol="0">
            <a:spAutoFit/>
          </a:bodyPr>
          <a:lstStyle/>
          <a:p>
            <a:r>
              <a:rPr lang="pl-PL" sz="2800" dirty="0" err="1" smtClean="0"/>
              <a:t>Elment</a:t>
            </a:r>
            <a:r>
              <a:rPr lang="pl-PL" sz="2800" dirty="0" smtClean="0"/>
              <a:t> </a:t>
            </a:r>
            <a:r>
              <a:rPr lang="pl-PL" sz="2800" dirty="0" err="1" smtClean="0"/>
              <a:t>hgroup</a:t>
            </a:r>
            <a:r>
              <a:rPr lang="pl-PL" sz="2800" dirty="0" smtClean="0"/>
              <a:t> służy do grupowania nagłówków h1, …, h6. Możemy go użyć do złą</a:t>
            </a:r>
            <a:r>
              <a:rPr lang="pl-PL" sz="2800" dirty="0" err="1" smtClean="0"/>
              <a:t>czenia</a:t>
            </a:r>
            <a:r>
              <a:rPr lang="pl-PL" sz="2800" dirty="0" smtClean="0"/>
              <a:t> dowolnej liczby nagłówków, np.:</a:t>
            </a:r>
            <a:endParaRPr lang="pl-PL" sz="2800" dirty="0"/>
          </a:p>
        </p:txBody>
      </p:sp>
      <p:pic>
        <p:nvPicPr>
          <p:cNvPr id="27650" name="Picture 2"/>
          <p:cNvPicPr>
            <a:picLocks noChangeAspect="1" noChangeArrowheads="1"/>
          </p:cNvPicPr>
          <p:nvPr/>
        </p:nvPicPr>
        <p:blipFill>
          <a:blip r:embed="rId3"/>
          <a:srcRect/>
          <a:stretch>
            <a:fillRect/>
          </a:stretch>
        </p:blipFill>
        <p:spPr bwMode="auto">
          <a:xfrm>
            <a:off x="5147974" y="3787343"/>
            <a:ext cx="2524125" cy="1038225"/>
          </a:xfrm>
          <a:prstGeom prst="rect">
            <a:avLst/>
          </a:prstGeom>
          <a:noFill/>
          <a:ln w="9525">
            <a:noFill/>
            <a:miter lim="800000"/>
            <a:headEnd/>
            <a:tailEnd/>
          </a:ln>
          <a:effectLst/>
        </p:spPr>
      </p:pic>
      <p:pic>
        <p:nvPicPr>
          <p:cNvPr id="27651" name="Picture 3"/>
          <p:cNvPicPr>
            <a:picLocks noChangeAspect="1" noChangeArrowheads="1"/>
          </p:cNvPicPr>
          <p:nvPr/>
        </p:nvPicPr>
        <p:blipFill>
          <a:blip r:embed="rId4"/>
          <a:srcRect/>
          <a:stretch>
            <a:fillRect/>
          </a:stretch>
        </p:blipFill>
        <p:spPr bwMode="auto">
          <a:xfrm>
            <a:off x="5126181" y="4832742"/>
            <a:ext cx="2540001" cy="1155020"/>
          </a:xfrm>
          <a:prstGeom prst="rect">
            <a:avLst/>
          </a:prstGeom>
          <a:noFill/>
          <a:ln w="9525">
            <a:noFill/>
            <a:miter lim="800000"/>
            <a:headEnd/>
            <a:tailEnd/>
          </a:ln>
          <a:effectLst/>
        </p:spPr>
      </p:pic>
    </p:spTree>
    <p:extLst>
      <p:ext uri="{BB962C8B-B14F-4D97-AF65-F5344CB8AC3E}">
        <p14:creationId xmlns:p14="http://schemas.microsoft.com/office/powerpoint/2010/main" xmlns="" val="2581039078"/>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xmlns="" id="{CD0D2F77-53D4-1B9F-6727-78DB43AAD6A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70110FE1-BA1C-F8F9-C829-427C665063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4A1811CA-08AC-DFD2-45DA-6B054355DEB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5" name="Group 11">
            <a:extLst>
              <a:ext uri="{FF2B5EF4-FFF2-40B4-BE49-F238E27FC236}">
                <a16:creationId xmlns:a16="http://schemas.microsoft.com/office/drawing/2014/main" xmlns="" id="{410FECE1-CB93-528C-F4DD-09FBCB7C88E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xmlns="" id="{E50E1EB3-F509-0972-37CE-EC6B0055236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6AA98982-8344-1CFE-A731-4E4E355A6A7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AD8A9B97-DE71-1958-ACFB-4EB9142E168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9B3E971F-977E-AA4D-BF5B-4AE1D97A1C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597C57CD-C6AE-815A-9BFA-5A2C2A0C8F9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5FD2C484-077C-A346-2377-9B4DD248A9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45B235CC-2756-2ADA-35FA-699F7A701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44BE1A3D-500F-2877-21A8-3AF23C718EB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032A8966-6533-E8E3-1197-C5AF1F2563E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235097F3-D2FE-6BAA-CF8C-6792B545845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1533FDCA-803C-4348-EC88-F94BA0B5B71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D78D32D7-B695-66C5-FF17-2CD871BEA15F}"/>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5545ADDB-814E-8179-46F7-1BFA1569BF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4D1D7D6C-7131-7135-AB9F-3FB409B9F9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94B9C730-F826-22F5-B826-B8710BBA50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BF56610C-4E40-9091-7E1E-5B4EE7C289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1675CF87-7546-51A3-C8AF-159E7BDDEFFA}"/>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7DFF639B-93D3-2CE3-901B-47FD3939EA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0235BE1E-126E-BC99-8458-116B37C3B8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A8B1A07B-F35C-AB49-E07F-9F2B933188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6D2E1CD6-E53A-6EFF-AEFA-223A1A2946A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4AD736F2-7612-FD10-B2C3-C8D4B08AE1A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1BE3DFFC-FFD3-9895-1A84-12B9BEF8A66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2F3E1406-95D5-87E4-4F1B-6752B76BAEA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8CF267C3-6497-AA07-3038-E8EF3E3955D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F8E00012-FC2F-8CBE-A19A-FECB15FA4A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217B7802-EB44-2643-EDFB-2D66C37D3AE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xmlns="" id="{E7FD2030-4EE4-5137-0336-75DEB7592F82}"/>
              </a:ext>
            </a:extLst>
          </p:cNvPr>
          <p:cNvSpPr>
            <a:spLocks noGrp="1"/>
          </p:cNvSpPr>
          <p:nvPr>
            <p:ph type="title"/>
          </p:nvPr>
        </p:nvSpPr>
        <p:spPr>
          <a:xfrm>
            <a:off x="1141411" y="748240"/>
            <a:ext cx="9906000" cy="1117073"/>
          </a:xfrm>
        </p:spPr>
        <p:txBody>
          <a:bodyPr>
            <a:normAutofit/>
          </a:bodyPr>
          <a:lstStyle/>
          <a:p>
            <a:pPr algn="ctr"/>
            <a:r>
              <a:rPr lang="pl-PL" dirty="0" smtClean="0"/>
              <a:t>Artykuły</a:t>
            </a:r>
            <a:endParaRPr lang="en-US" dirty="0" err="1"/>
          </a:p>
        </p:txBody>
      </p:sp>
      <p:sp>
        <p:nvSpPr>
          <p:cNvPr id="3" name="Content Placeholder 2">
            <a:extLst>
              <a:ext uri="{FF2B5EF4-FFF2-40B4-BE49-F238E27FC236}">
                <a16:creationId xmlns:a16="http://schemas.microsoft.com/office/drawing/2014/main" xmlns="" id="{D7DCF82B-1D41-D8B5-C648-B6F1C19CE989}"/>
              </a:ext>
            </a:extLst>
          </p:cNvPr>
          <p:cNvSpPr>
            <a:spLocks noGrp="1"/>
          </p:cNvSpPr>
          <p:nvPr>
            <p:ph idx="1"/>
          </p:nvPr>
        </p:nvSpPr>
        <p:spPr>
          <a:xfrm>
            <a:off x="1513942" y="2489240"/>
            <a:ext cx="9159255" cy="1176103"/>
          </a:xfrm>
        </p:spPr>
        <p:txBody>
          <a:bodyPr vert="horz" lIns="91440" tIns="45720" rIns="91440" bIns="45720" rtlCol="0" anchor="t">
            <a:noAutofit/>
          </a:bodyPr>
          <a:lstStyle/>
          <a:p>
            <a:pPr algn="ctr">
              <a:buNone/>
            </a:pPr>
            <a:r>
              <a:rPr lang="pl-PL" sz="2800" dirty="0" smtClean="0"/>
              <a:t/>
            </a:r>
            <a:br>
              <a:rPr lang="pl-PL" sz="2800" dirty="0" smtClean="0"/>
            </a:br>
            <a:endParaRPr lang="en-US" dirty="0"/>
          </a:p>
        </p:txBody>
      </p:sp>
      <p:grpSp>
        <p:nvGrpSpPr>
          <p:cNvPr id="6" name="Group 40">
            <a:extLst>
              <a:ext uri="{FF2B5EF4-FFF2-40B4-BE49-F238E27FC236}">
                <a16:creationId xmlns:a16="http://schemas.microsoft.com/office/drawing/2014/main" xmlns="" id="{FC2C8388-EE5E-6803-5CFB-FBDAAAC2F26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xmlns="" id="{83D36B9B-9B40-ED6E-4171-2E98962087C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xmlns="" id="{13E4DB7A-8B12-1AF6-D970-F3C8C0DC86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xmlns="" id="{2856F92C-D091-7311-A5FF-8FBB12D0C7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xmlns="" id="{D0BF28B0-35F7-8240-0BE1-9CC7480015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xmlns="" id="{53F7FD6F-9174-9F4F-A0F2-8880FAE4974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xmlns="" id="{592BF217-6D25-A771-004D-CACF1501D8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xmlns="" id="{BF86DF80-FDDE-AA11-7C4B-E2BC3905877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xmlns="" id="{92976934-2A6D-F6EA-F1DB-557148BF03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xmlns="" id="{5FF5D36F-7903-CC6A-8D93-1CACE1A631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xmlns="" id="{E7785588-9273-4C78-B62F-17FB95254F3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4" name="Picture 3" descr="Ikona formatu">
            <a:extLst>
              <a:ext uri="{FF2B5EF4-FFF2-40B4-BE49-F238E27FC236}">
                <a16:creationId xmlns:a16="http://schemas.microsoft.com/office/drawing/2014/main" xmlns="" id="{0BF27871-FA09-906D-A9BC-945BCE209E6D}"/>
              </a:ext>
            </a:extLst>
          </p:cNvPr>
          <p:cNvPicPr>
            <a:picLocks noChangeAspect="1"/>
          </p:cNvPicPr>
          <p:nvPr/>
        </p:nvPicPr>
        <p:blipFill>
          <a:blip r:embed="rId3"/>
          <a:stretch>
            <a:fillRect/>
          </a:stretch>
        </p:blipFill>
        <p:spPr>
          <a:xfrm>
            <a:off x="251815" y="195865"/>
            <a:ext cx="1532529" cy="1521156"/>
          </a:xfrm>
          <a:prstGeom prst="rect">
            <a:avLst/>
          </a:prstGeom>
        </p:spPr>
      </p:pic>
      <p:sp>
        <p:nvSpPr>
          <p:cNvPr id="52" name="pole tekstowe 51"/>
          <p:cNvSpPr txBox="1"/>
          <p:nvPr/>
        </p:nvSpPr>
        <p:spPr>
          <a:xfrm>
            <a:off x="1699491" y="1902691"/>
            <a:ext cx="5911273" cy="2554545"/>
          </a:xfrm>
          <a:prstGeom prst="rect">
            <a:avLst/>
          </a:prstGeom>
          <a:noFill/>
        </p:spPr>
        <p:txBody>
          <a:bodyPr wrap="square" rtlCol="0">
            <a:spAutoFit/>
          </a:bodyPr>
          <a:lstStyle/>
          <a:p>
            <a:r>
              <a:rPr lang="pl-PL" sz="3200" dirty="0" smtClean="0"/>
              <a:t>Element </a:t>
            </a:r>
            <a:r>
              <a:rPr lang="pl-PL" sz="3200" b="1" dirty="0" err="1" smtClean="0"/>
              <a:t>article</a:t>
            </a:r>
            <a:r>
              <a:rPr lang="pl-PL" sz="3200" dirty="0" smtClean="0"/>
              <a:t> służy do oznaczania niezależnych treści, które stanowią w pewnym sensie odrębną całość i mogą być dystrybuowane niezależnie.</a:t>
            </a:r>
            <a:endParaRPr lang="pl-PL" sz="3200" dirty="0"/>
          </a:p>
        </p:txBody>
      </p:sp>
      <p:pic>
        <p:nvPicPr>
          <p:cNvPr id="7171" name="Picture 3"/>
          <p:cNvPicPr>
            <a:picLocks noChangeAspect="1" noChangeArrowheads="1"/>
          </p:cNvPicPr>
          <p:nvPr/>
        </p:nvPicPr>
        <p:blipFill>
          <a:blip r:embed="rId4"/>
          <a:srcRect/>
          <a:stretch>
            <a:fillRect/>
          </a:stretch>
        </p:blipFill>
        <p:spPr bwMode="auto">
          <a:xfrm>
            <a:off x="7723476" y="688542"/>
            <a:ext cx="3838575" cy="5610225"/>
          </a:xfrm>
          <a:prstGeom prst="rect">
            <a:avLst/>
          </a:prstGeom>
          <a:noFill/>
          <a:ln w="9525">
            <a:noFill/>
            <a:miter lim="800000"/>
            <a:headEnd/>
            <a:tailEnd/>
          </a:ln>
          <a:effectLst/>
        </p:spPr>
      </p:pic>
    </p:spTree>
    <p:extLst>
      <p:ext uri="{BB962C8B-B14F-4D97-AF65-F5344CB8AC3E}">
        <p14:creationId xmlns:p14="http://schemas.microsoft.com/office/powerpoint/2010/main" xmlns="" val="2581039078"/>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xmlns="" id="{CD0D2F77-53D4-1B9F-6727-78DB43AAD6A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70110FE1-BA1C-F8F9-C829-427C665063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4A1811CA-08AC-DFD2-45DA-6B054355DEB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5" name="Group 11">
            <a:extLst>
              <a:ext uri="{FF2B5EF4-FFF2-40B4-BE49-F238E27FC236}">
                <a16:creationId xmlns:a16="http://schemas.microsoft.com/office/drawing/2014/main" xmlns="" id="{410FECE1-CB93-528C-F4DD-09FBCB7C88E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xmlns="" id="{E50E1EB3-F509-0972-37CE-EC6B0055236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6AA98982-8344-1CFE-A731-4E4E355A6A7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AD8A9B97-DE71-1958-ACFB-4EB9142E168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9B3E971F-977E-AA4D-BF5B-4AE1D97A1C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597C57CD-C6AE-815A-9BFA-5A2C2A0C8F9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5FD2C484-077C-A346-2377-9B4DD248A9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45B235CC-2756-2ADA-35FA-699F7A701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44BE1A3D-500F-2877-21A8-3AF23C718EB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032A8966-6533-E8E3-1197-C5AF1F2563E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235097F3-D2FE-6BAA-CF8C-6792B545845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1533FDCA-803C-4348-EC88-F94BA0B5B71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D78D32D7-B695-66C5-FF17-2CD871BEA15F}"/>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5545ADDB-814E-8179-46F7-1BFA1569BF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4D1D7D6C-7131-7135-AB9F-3FB409B9F9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94B9C730-F826-22F5-B826-B8710BBA50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BF56610C-4E40-9091-7E1E-5B4EE7C289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1675CF87-7546-51A3-C8AF-159E7BDDEFFA}"/>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7DFF639B-93D3-2CE3-901B-47FD3939EA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0235BE1E-126E-BC99-8458-116B37C3B8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A8B1A07B-F35C-AB49-E07F-9F2B933188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6D2E1CD6-E53A-6EFF-AEFA-223A1A2946A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4AD736F2-7612-FD10-B2C3-C8D4B08AE1A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1BE3DFFC-FFD3-9895-1A84-12B9BEF8A66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2F3E1406-95D5-87E4-4F1B-6752B76BAEA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8CF267C3-6497-AA07-3038-E8EF3E3955D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F8E00012-FC2F-8CBE-A19A-FECB15FA4A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217B7802-EB44-2643-EDFB-2D66C37D3AE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xmlns="" id="{E7FD2030-4EE4-5137-0336-75DEB7592F82}"/>
              </a:ext>
            </a:extLst>
          </p:cNvPr>
          <p:cNvSpPr>
            <a:spLocks noGrp="1"/>
          </p:cNvSpPr>
          <p:nvPr>
            <p:ph type="title"/>
          </p:nvPr>
        </p:nvSpPr>
        <p:spPr>
          <a:xfrm>
            <a:off x="1141411" y="748240"/>
            <a:ext cx="9906000" cy="1117073"/>
          </a:xfrm>
        </p:spPr>
        <p:txBody>
          <a:bodyPr>
            <a:normAutofit/>
          </a:bodyPr>
          <a:lstStyle/>
          <a:p>
            <a:pPr algn="ctr"/>
            <a:r>
              <a:rPr lang="pl-PL" dirty="0" smtClean="0"/>
              <a:t>Sekcje</a:t>
            </a:r>
            <a:endParaRPr lang="en-US" dirty="0" err="1"/>
          </a:p>
        </p:txBody>
      </p:sp>
      <p:sp>
        <p:nvSpPr>
          <p:cNvPr id="3" name="Content Placeholder 2">
            <a:extLst>
              <a:ext uri="{FF2B5EF4-FFF2-40B4-BE49-F238E27FC236}">
                <a16:creationId xmlns:a16="http://schemas.microsoft.com/office/drawing/2014/main" xmlns="" id="{D7DCF82B-1D41-D8B5-C648-B6F1C19CE989}"/>
              </a:ext>
            </a:extLst>
          </p:cNvPr>
          <p:cNvSpPr>
            <a:spLocks noGrp="1"/>
          </p:cNvSpPr>
          <p:nvPr>
            <p:ph idx="1"/>
          </p:nvPr>
        </p:nvSpPr>
        <p:spPr>
          <a:xfrm>
            <a:off x="1513942" y="2489240"/>
            <a:ext cx="9159255" cy="1176103"/>
          </a:xfrm>
        </p:spPr>
        <p:txBody>
          <a:bodyPr vert="horz" lIns="91440" tIns="45720" rIns="91440" bIns="45720" rtlCol="0" anchor="t">
            <a:noAutofit/>
          </a:bodyPr>
          <a:lstStyle/>
          <a:p>
            <a:pPr algn="ctr">
              <a:buNone/>
            </a:pPr>
            <a:r>
              <a:rPr lang="pl-PL" sz="2800" dirty="0" smtClean="0"/>
              <a:t/>
            </a:r>
            <a:br>
              <a:rPr lang="pl-PL" sz="2800" dirty="0" smtClean="0"/>
            </a:br>
            <a:endParaRPr lang="en-US" dirty="0"/>
          </a:p>
        </p:txBody>
      </p:sp>
      <p:grpSp>
        <p:nvGrpSpPr>
          <p:cNvPr id="6" name="Group 40">
            <a:extLst>
              <a:ext uri="{FF2B5EF4-FFF2-40B4-BE49-F238E27FC236}">
                <a16:creationId xmlns:a16="http://schemas.microsoft.com/office/drawing/2014/main" xmlns="" id="{FC2C8388-EE5E-6803-5CFB-FBDAAAC2F26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xmlns="" id="{83D36B9B-9B40-ED6E-4171-2E98962087C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xmlns="" id="{13E4DB7A-8B12-1AF6-D970-F3C8C0DC86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xmlns="" id="{2856F92C-D091-7311-A5FF-8FBB12D0C7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xmlns="" id="{D0BF28B0-35F7-8240-0BE1-9CC7480015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xmlns="" id="{53F7FD6F-9174-9F4F-A0F2-8880FAE4974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xmlns="" id="{592BF217-6D25-A771-004D-CACF1501D8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xmlns="" id="{BF86DF80-FDDE-AA11-7C4B-E2BC3905877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xmlns="" id="{92976934-2A6D-F6EA-F1DB-557148BF03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xmlns="" id="{5FF5D36F-7903-CC6A-8D93-1CACE1A631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xmlns="" id="{E7785588-9273-4C78-B62F-17FB95254F3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4" name="Picture 3" descr="Ikona formatu">
            <a:extLst>
              <a:ext uri="{FF2B5EF4-FFF2-40B4-BE49-F238E27FC236}">
                <a16:creationId xmlns:a16="http://schemas.microsoft.com/office/drawing/2014/main" xmlns="" id="{0BF27871-FA09-906D-A9BC-945BCE209E6D}"/>
              </a:ext>
            </a:extLst>
          </p:cNvPr>
          <p:cNvPicPr>
            <a:picLocks noChangeAspect="1"/>
          </p:cNvPicPr>
          <p:nvPr/>
        </p:nvPicPr>
        <p:blipFill>
          <a:blip r:embed="rId3"/>
          <a:stretch>
            <a:fillRect/>
          </a:stretch>
        </p:blipFill>
        <p:spPr>
          <a:xfrm>
            <a:off x="251815" y="195865"/>
            <a:ext cx="1532529" cy="1521156"/>
          </a:xfrm>
          <a:prstGeom prst="rect">
            <a:avLst/>
          </a:prstGeom>
        </p:spPr>
      </p:pic>
      <p:sp>
        <p:nvSpPr>
          <p:cNvPr id="52" name="pole tekstowe 51"/>
          <p:cNvSpPr txBox="1"/>
          <p:nvPr/>
        </p:nvSpPr>
        <p:spPr>
          <a:xfrm>
            <a:off x="840508" y="1902691"/>
            <a:ext cx="10741891" cy="4832092"/>
          </a:xfrm>
          <a:prstGeom prst="rect">
            <a:avLst/>
          </a:prstGeom>
          <a:noFill/>
        </p:spPr>
        <p:txBody>
          <a:bodyPr wrap="square" rtlCol="0">
            <a:spAutoFit/>
          </a:bodyPr>
          <a:lstStyle/>
          <a:p>
            <a:r>
              <a:rPr lang="pl-PL" sz="2800" dirty="0" smtClean="0"/>
              <a:t>Większe fragmenty witryny, które nie podlegają rozpowszechnianiu kanałami RSS oraz Atom, możemy oznaczać elementami </a:t>
            </a:r>
            <a:r>
              <a:rPr lang="pl-PL" sz="2800" dirty="0" err="1" smtClean="0"/>
              <a:t>section</a:t>
            </a:r>
            <a:r>
              <a:rPr lang="pl-PL" sz="2800" dirty="0" smtClean="0"/>
              <a:t>. Przykładami fragmentów, które możemy oznaczyć przy użyciu sekcji, są:</a:t>
            </a:r>
          </a:p>
          <a:p>
            <a:pPr>
              <a:buFont typeface="Arial" pitchFamily="34" charset="0"/>
              <a:buChar char="•"/>
            </a:pPr>
            <a:r>
              <a:rPr lang="pl-PL" sz="2800" dirty="0" smtClean="0"/>
              <a:t> na stronie czasopisma kolumna zawierająca fragmenty kilku artykułów (tj. </a:t>
            </a:r>
            <a:r>
              <a:rPr lang="pl-PL" sz="2800" dirty="0" err="1" smtClean="0"/>
              <a:t>section</a:t>
            </a:r>
            <a:r>
              <a:rPr lang="pl-PL" sz="2800" dirty="0" smtClean="0"/>
              <a:t> zawiera serię elementów </a:t>
            </a:r>
            <a:r>
              <a:rPr lang="pl-PL" sz="2800" dirty="0" err="1" smtClean="0"/>
              <a:t>article</a:t>
            </a:r>
            <a:r>
              <a:rPr lang="pl-PL" sz="2800" dirty="0" smtClean="0"/>
              <a:t>);  </a:t>
            </a:r>
          </a:p>
          <a:p>
            <a:pPr>
              <a:buFont typeface="Arial" pitchFamily="34" charset="0"/>
              <a:buChar char="•"/>
            </a:pPr>
            <a:r>
              <a:rPr lang="pl-PL" sz="2800" dirty="0" smtClean="0"/>
              <a:t>na stronie wydawnictwa: panel prezentujący kilka ostatnich pozycji lub kilka pozycji z listy bestsellerów (ponownie: </a:t>
            </a:r>
            <a:r>
              <a:rPr lang="pl-PL" sz="2800" dirty="0" err="1" smtClean="0"/>
              <a:t>section</a:t>
            </a:r>
            <a:r>
              <a:rPr lang="pl-PL" sz="2800" dirty="0" smtClean="0"/>
              <a:t> zawiera kilka elementów </a:t>
            </a:r>
            <a:r>
              <a:rPr lang="pl-PL" sz="2800" dirty="0" err="1" smtClean="0"/>
              <a:t>article</a:t>
            </a:r>
            <a:r>
              <a:rPr lang="pl-PL" sz="2800" dirty="0" smtClean="0"/>
              <a:t>);  </a:t>
            </a:r>
          </a:p>
          <a:p>
            <a:pPr>
              <a:buFont typeface="Arial" pitchFamily="34" charset="0"/>
              <a:buChar char="•"/>
            </a:pPr>
            <a:r>
              <a:rPr lang="pl-PL" sz="2800" dirty="0" smtClean="0"/>
              <a:t>na stronie sklepu: grupa produktów z wybranej kategorii (ponownie: </a:t>
            </a:r>
            <a:r>
              <a:rPr lang="pl-PL" sz="2800" dirty="0" err="1" smtClean="0"/>
              <a:t>section</a:t>
            </a:r>
            <a:r>
              <a:rPr lang="pl-PL" sz="2800" dirty="0" smtClean="0"/>
              <a:t> zawiera kilka elementów </a:t>
            </a:r>
            <a:r>
              <a:rPr lang="pl-PL" sz="2800" dirty="0" err="1" smtClean="0"/>
              <a:t>article</a:t>
            </a:r>
            <a:r>
              <a:rPr lang="pl-PL" sz="2800" dirty="0" smtClean="0"/>
              <a:t>);  </a:t>
            </a:r>
          </a:p>
          <a:p>
            <a:pPr>
              <a:buFont typeface="Arial" pitchFamily="34" charset="0"/>
              <a:buChar char="•"/>
            </a:pPr>
            <a:r>
              <a:rPr lang="pl-PL" sz="2800" dirty="0" smtClean="0"/>
              <a:t>panel reklamowy zawierający jedną lub więcej reklam.</a:t>
            </a:r>
            <a:endParaRPr lang="pl-PL" sz="2800" dirty="0"/>
          </a:p>
        </p:txBody>
      </p:sp>
    </p:spTree>
    <p:extLst>
      <p:ext uri="{BB962C8B-B14F-4D97-AF65-F5344CB8AC3E}">
        <p14:creationId xmlns:p14="http://schemas.microsoft.com/office/powerpoint/2010/main" xmlns="" val="2581039078"/>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xmlns="" id="{CD0D2F77-53D4-1B9F-6727-78DB43AAD6A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70110FE1-BA1C-F8F9-C829-427C665063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4A1811CA-08AC-DFD2-45DA-6B054355DEB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5" name="Group 11">
            <a:extLst>
              <a:ext uri="{FF2B5EF4-FFF2-40B4-BE49-F238E27FC236}">
                <a16:creationId xmlns:a16="http://schemas.microsoft.com/office/drawing/2014/main" xmlns="" id="{410FECE1-CB93-528C-F4DD-09FBCB7C88E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xmlns="" id="{E50E1EB3-F509-0972-37CE-EC6B0055236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6AA98982-8344-1CFE-A731-4E4E355A6A7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AD8A9B97-DE71-1958-ACFB-4EB9142E168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9B3E971F-977E-AA4D-BF5B-4AE1D97A1C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597C57CD-C6AE-815A-9BFA-5A2C2A0C8F9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5FD2C484-077C-A346-2377-9B4DD248A9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45B235CC-2756-2ADA-35FA-699F7A701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44BE1A3D-500F-2877-21A8-3AF23C718EB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032A8966-6533-E8E3-1197-C5AF1F2563E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235097F3-D2FE-6BAA-CF8C-6792B545845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1533FDCA-803C-4348-EC88-F94BA0B5B71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D78D32D7-B695-66C5-FF17-2CD871BEA15F}"/>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5545ADDB-814E-8179-46F7-1BFA1569BF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4D1D7D6C-7131-7135-AB9F-3FB409B9F9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94B9C730-F826-22F5-B826-B8710BBA50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BF56610C-4E40-9091-7E1E-5B4EE7C289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1675CF87-7546-51A3-C8AF-159E7BDDEFFA}"/>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7DFF639B-93D3-2CE3-901B-47FD3939EA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0235BE1E-126E-BC99-8458-116B37C3B8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A8B1A07B-F35C-AB49-E07F-9F2B933188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6D2E1CD6-E53A-6EFF-AEFA-223A1A2946A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4AD736F2-7612-FD10-B2C3-C8D4B08AE1A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1BE3DFFC-FFD3-9895-1A84-12B9BEF8A66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2F3E1406-95D5-87E4-4F1B-6752B76BAEA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8CF267C3-6497-AA07-3038-E8EF3E3955D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F8E00012-FC2F-8CBE-A19A-FECB15FA4A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217B7802-EB44-2643-EDFB-2D66C37D3AE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xmlns="" id="{E7FD2030-4EE4-5137-0336-75DEB7592F82}"/>
              </a:ext>
            </a:extLst>
          </p:cNvPr>
          <p:cNvSpPr>
            <a:spLocks noGrp="1"/>
          </p:cNvSpPr>
          <p:nvPr>
            <p:ph type="title"/>
          </p:nvPr>
        </p:nvSpPr>
        <p:spPr>
          <a:xfrm>
            <a:off x="1141411" y="748240"/>
            <a:ext cx="9906000" cy="1117073"/>
          </a:xfrm>
        </p:spPr>
        <p:txBody>
          <a:bodyPr>
            <a:normAutofit/>
          </a:bodyPr>
          <a:lstStyle/>
          <a:p>
            <a:pPr algn="ctr"/>
            <a:r>
              <a:rPr lang="pl-PL" dirty="0" smtClean="0"/>
              <a:t>Sekcje -div</a:t>
            </a:r>
            <a:endParaRPr lang="en-US" dirty="0" err="1"/>
          </a:p>
        </p:txBody>
      </p:sp>
      <p:sp>
        <p:nvSpPr>
          <p:cNvPr id="3" name="Content Placeholder 2">
            <a:extLst>
              <a:ext uri="{FF2B5EF4-FFF2-40B4-BE49-F238E27FC236}">
                <a16:creationId xmlns:a16="http://schemas.microsoft.com/office/drawing/2014/main" xmlns="" id="{D7DCF82B-1D41-D8B5-C648-B6F1C19CE989}"/>
              </a:ext>
            </a:extLst>
          </p:cNvPr>
          <p:cNvSpPr>
            <a:spLocks noGrp="1"/>
          </p:cNvSpPr>
          <p:nvPr>
            <p:ph idx="1"/>
          </p:nvPr>
        </p:nvSpPr>
        <p:spPr>
          <a:xfrm>
            <a:off x="1513942" y="2489240"/>
            <a:ext cx="9159255" cy="1176103"/>
          </a:xfrm>
        </p:spPr>
        <p:txBody>
          <a:bodyPr vert="horz" lIns="91440" tIns="45720" rIns="91440" bIns="45720" rtlCol="0" anchor="t">
            <a:noAutofit/>
          </a:bodyPr>
          <a:lstStyle/>
          <a:p>
            <a:pPr algn="ctr">
              <a:buNone/>
            </a:pPr>
            <a:r>
              <a:rPr lang="pl-PL" sz="2800" dirty="0" smtClean="0"/>
              <a:t/>
            </a:r>
            <a:br>
              <a:rPr lang="pl-PL" sz="2800" dirty="0" smtClean="0"/>
            </a:br>
            <a:endParaRPr lang="en-US" dirty="0"/>
          </a:p>
        </p:txBody>
      </p:sp>
      <p:grpSp>
        <p:nvGrpSpPr>
          <p:cNvPr id="6" name="Group 40">
            <a:extLst>
              <a:ext uri="{FF2B5EF4-FFF2-40B4-BE49-F238E27FC236}">
                <a16:creationId xmlns:a16="http://schemas.microsoft.com/office/drawing/2014/main" xmlns="" id="{FC2C8388-EE5E-6803-5CFB-FBDAAAC2F26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xmlns="" id="{83D36B9B-9B40-ED6E-4171-2E98962087C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xmlns="" id="{13E4DB7A-8B12-1AF6-D970-F3C8C0DC86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xmlns="" id="{2856F92C-D091-7311-A5FF-8FBB12D0C7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xmlns="" id="{D0BF28B0-35F7-8240-0BE1-9CC7480015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xmlns="" id="{53F7FD6F-9174-9F4F-A0F2-8880FAE4974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xmlns="" id="{592BF217-6D25-A771-004D-CACF1501D8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xmlns="" id="{BF86DF80-FDDE-AA11-7C4B-E2BC3905877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xmlns="" id="{92976934-2A6D-F6EA-F1DB-557148BF03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xmlns="" id="{5FF5D36F-7903-CC6A-8D93-1CACE1A631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xmlns="" id="{E7785588-9273-4C78-B62F-17FB95254F3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4" name="Picture 3" descr="Ikona formatu">
            <a:extLst>
              <a:ext uri="{FF2B5EF4-FFF2-40B4-BE49-F238E27FC236}">
                <a16:creationId xmlns:a16="http://schemas.microsoft.com/office/drawing/2014/main" xmlns="" id="{0BF27871-FA09-906D-A9BC-945BCE209E6D}"/>
              </a:ext>
            </a:extLst>
          </p:cNvPr>
          <p:cNvPicPr>
            <a:picLocks noChangeAspect="1"/>
          </p:cNvPicPr>
          <p:nvPr/>
        </p:nvPicPr>
        <p:blipFill>
          <a:blip r:embed="rId3"/>
          <a:stretch>
            <a:fillRect/>
          </a:stretch>
        </p:blipFill>
        <p:spPr>
          <a:xfrm>
            <a:off x="251815" y="195865"/>
            <a:ext cx="1532529" cy="1521156"/>
          </a:xfrm>
          <a:prstGeom prst="rect">
            <a:avLst/>
          </a:prstGeom>
        </p:spPr>
      </p:pic>
      <p:pic>
        <p:nvPicPr>
          <p:cNvPr id="28674" name="Picture 2"/>
          <p:cNvPicPr>
            <a:picLocks noChangeAspect="1" noChangeArrowheads="1"/>
          </p:cNvPicPr>
          <p:nvPr/>
        </p:nvPicPr>
        <p:blipFill>
          <a:blip r:embed="rId4"/>
          <a:srcRect/>
          <a:stretch>
            <a:fillRect/>
          </a:stretch>
        </p:blipFill>
        <p:spPr bwMode="auto">
          <a:xfrm>
            <a:off x="2160011" y="2283690"/>
            <a:ext cx="7705725" cy="2438400"/>
          </a:xfrm>
          <a:prstGeom prst="rect">
            <a:avLst/>
          </a:prstGeom>
          <a:noFill/>
          <a:ln w="9525">
            <a:noFill/>
            <a:miter lim="800000"/>
            <a:headEnd/>
            <a:tailEnd/>
          </a:ln>
          <a:effectLst/>
        </p:spPr>
      </p:pic>
    </p:spTree>
    <p:extLst>
      <p:ext uri="{BB962C8B-B14F-4D97-AF65-F5344CB8AC3E}">
        <p14:creationId xmlns:p14="http://schemas.microsoft.com/office/powerpoint/2010/main" xmlns="" val="2581039078"/>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xmlns="" id="{CD0D2F77-53D4-1B9F-6727-78DB43AAD6A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70110FE1-BA1C-F8F9-C829-427C665063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4A1811CA-08AC-DFD2-45DA-6B054355DEB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5" name="Group 11">
            <a:extLst>
              <a:ext uri="{FF2B5EF4-FFF2-40B4-BE49-F238E27FC236}">
                <a16:creationId xmlns:a16="http://schemas.microsoft.com/office/drawing/2014/main" xmlns="" id="{410FECE1-CB93-528C-F4DD-09FBCB7C88E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xmlns="" id="{E50E1EB3-F509-0972-37CE-EC6B0055236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6AA98982-8344-1CFE-A731-4E4E355A6A7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AD8A9B97-DE71-1958-ACFB-4EB9142E168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9B3E971F-977E-AA4D-BF5B-4AE1D97A1C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597C57CD-C6AE-815A-9BFA-5A2C2A0C8F9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5FD2C484-077C-A346-2377-9B4DD248A9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45B235CC-2756-2ADA-35FA-699F7A701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44BE1A3D-500F-2877-21A8-3AF23C718EB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032A8966-6533-E8E3-1197-C5AF1F2563E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235097F3-D2FE-6BAA-CF8C-6792B545845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1533FDCA-803C-4348-EC88-F94BA0B5B71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D78D32D7-B695-66C5-FF17-2CD871BEA15F}"/>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5545ADDB-814E-8179-46F7-1BFA1569BF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4D1D7D6C-7131-7135-AB9F-3FB409B9F9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94B9C730-F826-22F5-B826-B8710BBA50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BF56610C-4E40-9091-7E1E-5B4EE7C289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1675CF87-7546-51A3-C8AF-159E7BDDEFFA}"/>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7DFF639B-93D3-2CE3-901B-47FD3939EA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0235BE1E-126E-BC99-8458-116B37C3B8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A8B1A07B-F35C-AB49-E07F-9F2B933188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6D2E1CD6-E53A-6EFF-AEFA-223A1A2946A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4AD736F2-7612-FD10-B2C3-C8D4B08AE1A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1BE3DFFC-FFD3-9895-1A84-12B9BEF8A66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2F3E1406-95D5-87E4-4F1B-6752B76BAEA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8CF267C3-6497-AA07-3038-E8EF3E3955D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F8E00012-FC2F-8CBE-A19A-FECB15FA4A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217B7802-EB44-2643-EDFB-2D66C37D3AE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xmlns="" id="{E7FD2030-4EE4-5137-0336-75DEB7592F82}"/>
              </a:ext>
            </a:extLst>
          </p:cNvPr>
          <p:cNvSpPr>
            <a:spLocks noGrp="1"/>
          </p:cNvSpPr>
          <p:nvPr>
            <p:ph type="title"/>
          </p:nvPr>
        </p:nvSpPr>
        <p:spPr>
          <a:xfrm>
            <a:off x="1141411" y="748240"/>
            <a:ext cx="9906000" cy="1117073"/>
          </a:xfrm>
        </p:spPr>
        <p:txBody>
          <a:bodyPr>
            <a:normAutofit/>
          </a:bodyPr>
          <a:lstStyle/>
          <a:p>
            <a:pPr algn="ctr"/>
            <a:r>
              <a:rPr lang="pl-PL" dirty="0" smtClean="0"/>
              <a:t>Element </a:t>
            </a:r>
            <a:r>
              <a:rPr lang="pl-PL" dirty="0" err="1" smtClean="0"/>
              <a:t>aside</a:t>
            </a:r>
            <a:endParaRPr lang="en-US" dirty="0" err="1"/>
          </a:p>
        </p:txBody>
      </p:sp>
      <p:sp>
        <p:nvSpPr>
          <p:cNvPr id="3" name="Content Placeholder 2">
            <a:extLst>
              <a:ext uri="{FF2B5EF4-FFF2-40B4-BE49-F238E27FC236}">
                <a16:creationId xmlns:a16="http://schemas.microsoft.com/office/drawing/2014/main" xmlns="" id="{D7DCF82B-1D41-D8B5-C648-B6F1C19CE989}"/>
              </a:ext>
            </a:extLst>
          </p:cNvPr>
          <p:cNvSpPr>
            <a:spLocks noGrp="1"/>
          </p:cNvSpPr>
          <p:nvPr>
            <p:ph idx="1"/>
          </p:nvPr>
        </p:nvSpPr>
        <p:spPr>
          <a:xfrm>
            <a:off x="1513942" y="2489240"/>
            <a:ext cx="9159255" cy="1176103"/>
          </a:xfrm>
        </p:spPr>
        <p:txBody>
          <a:bodyPr vert="horz" lIns="91440" tIns="45720" rIns="91440" bIns="45720" rtlCol="0" anchor="t">
            <a:noAutofit/>
          </a:bodyPr>
          <a:lstStyle/>
          <a:p>
            <a:pPr algn="ctr">
              <a:buNone/>
            </a:pPr>
            <a:r>
              <a:rPr lang="pl-PL" sz="2800" dirty="0" smtClean="0"/>
              <a:t/>
            </a:r>
            <a:br>
              <a:rPr lang="pl-PL" sz="2800" dirty="0" smtClean="0"/>
            </a:br>
            <a:endParaRPr lang="en-US" dirty="0"/>
          </a:p>
        </p:txBody>
      </p:sp>
      <p:grpSp>
        <p:nvGrpSpPr>
          <p:cNvPr id="6" name="Group 40">
            <a:extLst>
              <a:ext uri="{FF2B5EF4-FFF2-40B4-BE49-F238E27FC236}">
                <a16:creationId xmlns:a16="http://schemas.microsoft.com/office/drawing/2014/main" xmlns="" id="{FC2C8388-EE5E-6803-5CFB-FBDAAAC2F26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xmlns="" id="{83D36B9B-9B40-ED6E-4171-2E98962087C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xmlns="" id="{13E4DB7A-8B12-1AF6-D970-F3C8C0DC86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xmlns="" id="{2856F92C-D091-7311-A5FF-8FBB12D0C7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xmlns="" id="{D0BF28B0-35F7-8240-0BE1-9CC7480015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xmlns="" id="{53F7FD6F-9174-9F4F-A0F2-8880FAE4974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xmlns="" id="{592BF217-6D25-A771-004D-CACF1501D8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xmlns="" id="{BF86DF80-FDDE-AA11-7C4B-E2BC3905877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xmlns="" id="{92976934-2A6D-F6EA-F1DB-557148BF03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xmlns="" id="{5FF5D36F-7903-CC6A-8D93-1CACE1A631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xmlns="" id="{E7785588-9273-4C78-B62F-17FB95254F3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4" name="Picture 3" descr="Ikona formatu">
            <a:extLst>
              <a:ext uri="{FF2B5EF4-FFF2-40B4-BE49-F238E27FC236}">
                <a16:creationId xmlns:a16="http://schemas.microsoft.com/office/drawing/2014/main" xmlns="" id="{0BF27871-FA09-906D-A9BC-945BCE209E6D}"/>
              </a:ext>
            </a:extLst>
          </p:cNvPr>
          <p:cNvPicPr>
            <a:picLocks noChangeAspect="1"/>
          </p:cNvPicPr>
          <p:nvPr/>
        </p:nvPicPr>
        <p:blipFill>
          <a:blip r:embed="rId3"/>
          <a:stretch>
            <a:fillRect/>
          </a:stretch>
        </p:blipFill>
        <p:spPr>
          <a:xfrm>
            <a:off x="251815" y="195865"/>
            <a:ext cx="1532529" cy="1521156"/>
          </a:xfrm>
          <a:prstGeom prst="rect">
            <a:avLst/>
          </a:prstGeom>
        </p:spPr>
      </p:pic>
      <p:sp>
        <p:nvSpPr>
          <p:cNvPr id="52" name="pole tekstowe 51"/>
          <p:cNvSpPr txBox="1"/>
          <p:nvPr/>
        </p:nvSpPr>
        <p:spPr>
          <a:xfrm>
            <a:off x="1099127" y="1644073"/>
            <a:ext cx="10030690" cy="6001643"/>
          </a:xfrm>
          <a:prstGeom prst="rect">
            <a:avLst/>
          </a:prstGeom>
          <a:noFill/>
        </p:spPr>
        <p:txBody>
          <a:bodyPr wrap="square" rtlCol="0">
            <a:spAutoFit/>
          </a:bodyPr>
          <a:lstStyle/>
          <a:p>
            <a:r>
              <a:rPr lang="pl-PL" sz="3200" dirty="0" smtClean="0"/>
              <a:t>Element </a:t>
            </a:r>
            <a:r>
              <a:rPr lang="pl-PL" sz="3200" dirty="0" err="1" smtClean="0"/>
              <a:t>aside</a:t>
            </a:r>
            <a:r>
              <a:rPr lang="pl-PL" sz="3200" dirty="0" smtClean="0"/>
              <a:t> służy do oznaczania uwag, których treść w dość luźny sposób jest związana z tekstem zawartym dookoła elementu </a:t>
            </a:r>
            <a:r>
              <a:rPr lang="pl-PL" sz="3200" b="1" dirty="0" err="1" smtClean="0"/>
              <a:t>aside</a:t>
            </a:r>
            <a:r>
              <a:rPr lang="pl-PL" sz="3200" dirty="0" smtClean="0"/>
              <a:t>. Istotną rolę odgrywa tutaj relacja rodzic – dziecko. Jeśli elementu </a:t>
            </a:r>
            <a:r>
              <a:rPr lang="pl-PL" sz="3200" dirty="0" err="1" smtClean="0"/>
              <a:t>aside</a:t>
            </a:r>
            <a:r>
              <a:rPr lang="pl-PL" sz="3200" dirty="0" smtClean="0"/>
              <a:t> użyjemy wewnątrz artykułu </a:t>
            </a:r>
            <a:r>
              <a:rPr lang="pl-PL" sz="3200" dirty="0" err="1" smtClean="0"/>
              <a:t>article</a:t>
            </a:r>
            <a:r>
              <a:rPr lang="pl-PL" sz="3200" dirty="0" smtClean="0"/>
              <a:t>:</a:t>
            </a:r>
          </a:p>
          <a:p>
            <a:endParaRPr lang="pl-PL" sz="3200" dirty="0" smtClean="0"/>
          </a:p>
          <a:p>
            <a:endParaRPr lang="pl-PL" sz="3200" dirty="0" smtClean="0"/>
          </a:p>
          <a:p>
            <a:r>
              <a:rPr lang="pl-PL" sz="3200" dirty="0" smtClean="0"/>
              <a:t>wówczas treść elementu </a:t>
            </a:r>
            <a:r>
              <a:rPr lang="pl-PL" sz="3200" dirty="0" err="1" smtClean="0"/>
              <a:t>aside</a:t>
            </a:r>
            <a:r>
              <a:rPr lang="pl-PL" sz="3200" dirty="0" smtClean="0"/>
              <a:t> (tj. tekst </a:t>
            </a:r>
            <a:r>
              <a:rPr lang="pl-PL" sz="3200" dirty="0" err="1" smtClean="0"/>
              <a:t>Ipsum</a:t>
            </a:r>
            <a:r>
              <a:rPr lang="pl-PL" sz="3200" dirty="0" smtClean="0"/>
              <a:t>) powinna w pewnym stopniu odnosić się do treści elementu </a:t>
            </a:r>
            <a:r>
              <a:rPr lang="pl-PL" sz="3200" dirty="0" err="1" smtClean="0"/>
              <a:t>article</a:t>
            </a:r>
            <a:r>
              <a:rPr lang="pl-PL" sz="3200" dirty="0" smtClean="0"/>
              <a:t> (tj. do akapitów </a:t>
            </a:r>
            <a:r>
              <a:rPr lang="pl-PL" sz="3200" dirty="0" err="1" smtClean="0"/>
              <a:t>Lorem</a:t>
            </a:r>
            <a:r>
              <a:rPr lang="pl-PL" sz="3200" dirty="0" smtClean="0"/>
              <a:t> oraz </a:t>
            </a:r>
            <a:r>
              <a:rPr lang="pl-PL" sz="3200" dirty="0" err="1" smtClean="0"/>
              <a:t>Dolor</a:t>
            </a:r>
            <a:r>
              <a:rPr lang="pl-PL" sz="3200" dirty="0" smtClean="0"/>
              <a:t>).</a:t>
            </a:r>
          </a:p>
          <a:p>
            <a:endParaRPr lang="pl-PL" sz="3200" dirty="0" smtClean="0"/>
          </a:p>
          <a:p>
            <a:endParaRPr lang="pl-PL" sz="3200" dirty="0"/>
          </a:p>
        </p:txBody>
      </p:sp>
      <p:pic>
        <p:nvPicPr>
          <p:cNvPr id="29698" name="Picture 2"/>
          <p:cNvPicPr>
            <a:picLocks noChangeAspect="1" noChangeArrowheads="1"/>
          </p:cNvPicPr>
          <p:nvPr/>
        </p:nvPicPr>
        <p:blipFill>
          <a:blip r:embed="rId4"/>
          <a:srcRect/>
          <a:stretch>
            <a:fillRect/>
          </a:stretch>
        </p:blipFill>
        <p:spPr bwMode="auto">
          <a:xfrm>
            <a:off x="5208155" y="3724419"/>
            <a:ext cx="3124200" cy="1533525"/>
          </a:xfrm>
          <a:prstGeom prst="rect">
            <a:avLst/>
          </a:prstGeom>
          <a:noFill/>
          <a:ln w="9525">
            <a:noFill/>
            <a:miter lim="800000"/>
            <a:headEnd/>
            <a:tailEnd/>
          </a:ln>
          <a:effectLst/>
        </p:spPr>
      </p:pic>
    </p:spTree>
    <p:extLst>
      <p:ext uri="{BB962C8B-B14F-4D97-AF65-F5344CB8AC3E}">
        <p14:creationId xmlns:p14="http://schemas.microsoft.com/office/powerpoint/2010/main" xmlns="" val="2581039078"/>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xmlns="" id="{CD0D2F77-53D4-1B9F-6727-78DB43AAD6A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70110FE1-BA1C-F8F9-C829-427C665063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4A1811CA-08AC-DFD2-45DA-6B054355DEB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5" name="Group 11">
            <a:extLst>
              <a:ext uri="{FF2B5EF4-FFF2-40B4-BE49-F238E27FC236}">
                <a16:creationId xmlns:a16="http://schemas.microsoft.com/office/drawing/2014/main" xmlns="" id="{410FECE1-CB93-528C-F4DD-09FBCB7C88E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xmlns="" id="{E50E1EB3-F509-0972-37CE-EC6B0055236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6AA98982-8344-1CFE-A731-4E4E355A6A7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AD8A9B97-DE71-1958-ACFB-4EB9142E168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9B3E971F-977E-AA4D-BF5B-4AE1D97A1C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597C57CD-C6AE-815A-9BFA-5A2C2A0C8F9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5FD2C484-077C-A346-2377-9B4DD248A9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45B235CC-2756-2ADA-35FA-699F7A701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44BE1A3D-500F-2877-21A8-3AF23C718EB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032A8966-6533-E8E3-1197-C5AF1F2563E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235097F3-D2FE-6BAA-CF8C-6792B545845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1533FDCA-803C-4348-EC88-F94BA0B5B71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D78D32D7-B695-66C5-FF17-2CD871BEA15F}"/>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5545ADDB-814E-8179-46F7-1BFA1569BF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4D1D7D6C-7131-7135-AB9F-3FB409B9F9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94B9C730-F826-22F5-B826-B8710BBA50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BF56610C-4E40-9091-7E1E-5B4EE7C289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1675CF87-7546-51A3-C8AF-159E7BDDEFFA}"/>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7DFF639B-93D3-2CE3-901B-47FD3939EA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0235BE1E-126E-BC99-8458-116B37C3B8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A8B1A07B-F35C-AB49-E07F-9F2B933188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6D2E1CD6-E53A-6EFF-AEFA-223A1A2946A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4AD736F2-7612-FD10-B2C3-C8D4B08AE1A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1BE3DFFC-FFD3-9895-1A84-12B9BEF8A66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2F3E1406-95D5-87E4-4F1B-6752B76BAEA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8CF267C3-6497-AA07-3038-E8EF3E3955D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F8E00012-FC2F-8CBE-A19A-FECB15FA4A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217B7802-EB44-2643-EDFB-2D66C37D3AE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xmlns="" id="{E7FD2030-4EE4-5137-0336-75DEB7592F82}"/>
              </a:ext>
            </a:extLst>
          </p:cNvPr>
          <p:cNvSpPr>
            <a:spLocks noGrp="1"/>
          </p:cNvSpPr>
          <p:nvPr>
            <p:ph type="title"/>
          </p:nvPr>
        </p:nvSpPr>
        <p:spPr>
          <a:xfrm>
            <a:off x="1141411" y="748240"/>
            <a:ext cx="9906000" cy="1117073"/>
          </a:xfrm>
        </p:spPr>
        <p:txBody>
          <a:bodyPr>
            <a:normAutofit/>
          </a:bodyPr>
          <a:lstStyle/>
          <a:p>
            <a:pPr algn="ctr"/>
            <a:r>
              <a:rPr lang="pl-PL" dirty="0" smtClean="0"/>
              <a:t>Nagłówek i stopka</a:t>
            </a:r>
            <a:endParaRPr lang="en-US" dirty="0" err="1"/>
          </a:p>
        </p:txBody>
      </p:sp>
      <p:sp>
        <p:nvSpPr>
          <p:cNvPr id="3" name="Content Placeholder 2">
            <a:extLst>
              <a:ext uri="{FF2B5EF4-FFF2-40B4-BE49-F238E27FC236}">
                <a16:creationId xmlns:a16="http://schemas.microsoft.com/office/drawing/2014/main" xmlns="" id="{D7DCF82B-1D41-D8B5-C648-B6F1C19CE989}"/>
              </a:ext>
            </a:extLst>
          </p:cNvPr>
          <p:cNvSpPr>
            <a:spLocks noGrp="1"/>
          </p:cNvSpPr>
          <p:nvPr>
            <p:ph idx="1"/>
          </p:nvPr>
        </p:nvSpPr>
        <p:spPr>
          <a:xfrm>
            <a:off x="1513942" y="2489240"/>
            <a:ext cx="9159255" cy="1176103"/>
          </a:xfrm>
        </p:spPr>
        <p:txBody>
          <a:bodyPr vert="horz" lIns="91440" tIns="45720" rIns="91440" bIns="45720" rtlCol="0" anchor="t">
            <a:noAutofit/>
          </a:bodyPr>
          <a:lstStyle/>
          <a:p>
            <a:pPr algn="ctr">
              <a:buNone/>
            </a:pPr>
            <a:r>
              <a:rPr lang="pl-PL" sz="2800" dirty="0" smtClean="0"/>
              <a:t/>
            </a:r>
            <a:br>
              <a:rPr lang="pl-PL" sz="2800" dirty="0" smtClean="0"/>
            </a:br>
            <a:endParaRPr lang="en-US" dirty="0"/>
          </a:p>
        </p:txBody>
      </p:sp>
      <p:grpSp>
        <p:nvGrpSpPr>
          <p:cNvPr id="6" name="Group 40">
            <a:extLst>
              <a:ext uri="{FF2B5EF4-FFF2-40B4-BE49-F238E27FC236}">
                <a16:creationId xmlns:a16="http://schemas.microsoft.com/office/drawing/2014/main" xmlns="" id="{FC2C8388-EE5E-6803-5CFB-FBDAAAC2F26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xmlns="" id="{83D36B9B-9B40-ED6E-4171-2E98962087C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xmlns="" id="{13E4DB7A-8B12-1AF6-D970-F3C8C0DC86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xmlns="" id="{2856F92C-D091-7311-A5FF-8FBB12D0C7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xmlns="" id="{D0BF28B0-35F7-8240-0BE1-9CC7480015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xmlns="" id="{53F7FD6F-9174-9F4F-A0F2-8880FAE4974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xmlns="" id="{592BF217-6D25-A771-004D-CACF1501D8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xmlns="" id="{BF86DF80-FDDE-AA11-7C4B-E2BC3905877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xmlns="" id="{92976934-2A6D-F6EA-F1DB-557148BF03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xmlns="" id="{5FF5D36F-7903-CC6A-8D93-1CACE1A631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xmlns="" id="{E7785588-9273-4C78-B62F-17FB95254F3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4" name="Picture 3" descr="Ikona formatu">
            <a:extLst>
              <a:ext uri="{FF2B5EF4-FFF2-40B4-BE49-F238E27FC236}">
                <a16:creationId xmlns:a16="http://schemas.microsoft.com/office/drawing/2014/main" xmlns="" id="{0BF27871-FA09-906D-A9BC-945BCE209E6D}"/>
              </a:ext>
            </a:extLst>
          </p:cNvPr>
          <p:cNvPicPr>
            <a:picLocks noChangeAspect="1"/>
          </p:cNvPicPr>
          <p:nvPr/>
        </p:nvPicPr>
        <p:blipFill>
          <a:blip r:embed="rId3"/>
          <a:stretch>
            <a:fillRect/>
          </a:stretch>
        </p:blipFill>
        <p:spPr>
          <a:xfrm>
            <a:off x="251815" y="195865"/>
            <a:ext cx="1532529" cy="1521156"/>
          </a:xfrm>
          <a:prstGeom prst="rect">
            <a:avLst/>
          </a:prstGeom>
        </p:spPr>
      </p:pic>
      <p:sp>
        <p:nvSpPr>
          <p:cNvPr id="52" name="pole tekstowe 51"/>
          <p:cNvSpPr txBox="1"/>
          <p:nvPr/>
        </p:nvSpPr>
        <p:spPr>
          <a:xfrm>
            <a:off x="1099127" y="1644073"/>
            <a:ext cx="10030690" cy="1569660"/>
          </a:xfrm>
          <a:prstGeom prst="rect">
            <a:avLst/>
          </a:prstGeom>
          <a:noFill/>
        </p:spPr>
        <p:txBody>
          <a:bodyPr wrap="square" rtlCol="0">
            <a:spAutoFit/>
          </a:bodyPr>
          <a:lstStyle/>
          <a:p>
            <a:r>
              <a:rPr lang="pl-PL" sz="3200" dirty="0" smtClean="0"/>
              <a:t>Elementy </a:t>
            </a:r>
            <a:r>
              <a:rPr lang="pl-PL" sz="3200" dirty="0" err="1" smtClean="0"/>
              <a:t>header</a:t>
            </a:r>
            <a:r>
              <a:rPr lang="pl-PL" sz="3200" dirty="0" smtClean="0"/>
              <a:t> oraz </a:t>
            </a:r>
            <a:r>
              <a:rPr lang="pl-PL" sz="3200" dirty="0" err="1" smtClean="0"/>
              <a:t>footer</a:t>
            </a:r>
            <a:r>
              <a:rPr lang="pl-PL" sz="3200" dirty="0" smtClean="0"/>
              <a:t> służą do oznaczenia nagłówka oraz stopki dokumentu. Strona prezentująca wybrany wiersz może mieć strukturę przedstawioną na listingu</a:t>
            </a:r>
            <a:endParaRPr lang="pl-PL" sz="3200" dirty="0"/>
          </a:p>
        </p:txBody>
      </p:sp>
      <p:pic>
        <p:nvPicPr>
          <p:cNvPr id="30722" name="Picture 2"/>
          <p:cNvPicPr>
            <a:picLocks noChangeAspect="1" noChangeArrowheads="1"/>
          </p:cNvPicPr>
          <p:nvPr/>
        </p:nvPicPr>
        <p:blipFill>
          <a:blip r:embed="rId4"/>
          <a:srcRect/>
          <a:stretch>
            <a:fillRect/>
          </a:stretch>
        </p:blipFill>
        <p:spPr bwMode="auto">
          <a:xfrm>
            <a:off x="1467283" y="3352511"/>
            <a:ext cx="4048125" cy="2000250"/>
          </a:xfrm>
          <a:prstGeom prst="rect">
            <a:avLst/>
          </a:prstGeom>
          <a:noFill/>
          <a:ln w="9525">
            <a:noFill/>
            <a:miter lim="800000"/>
            <a:headEnd/>
            <a:tailEnd/>
          </a:ln>
          <a:effectLst/>
        </p:spPr>
      </p:pic>
      <p:pic>
        <p:nvPicPr>
          <p:cNvPr id="30723" name="Picture 3"/>
          <p:cNvPicPr>
            <a:picLocks noChangeAspect="1" noChangeArrowheads="1"/>
          </p:cNvPicPr>
          <p:nvPr/>
        </p:nvPicPr>
        <p:blipFill>
          <a:blip r:embed="rId5"/>
          <a:srcRect/>
          <a:stretch>
            <a:fillRect/>
          </a:stretch>
        </p:blipFill>
        <p:spPr bwMode="auto">
          <a:xfrm>
            <a:off x="5870575" y="3334327"/>
            <a:ext cx="5159401" cy="2417763"/>
          </a:xfrm>
          <a:prstGeom prst="rect">
            <a:avLst/>
          </a:prstGeom>
          <a:noFill/>
          <a:ln w="9525">
            <a:noFill/>
            <a:miter lim="800000"/>
            <a:headEnd/>
            <a:tailEnd/>
          </a:ln>
          <a:effectLst/>
        </p:spPr>
      </p:pic>
    </p:spTree>
    <p:extLst>
      <p:ext uri="{BB962C8B-B14F-4D97-AF65-F5344CB8AC3E}">
        <p14:creationId xmlns:p14="http://schemas.microsoft.com/office/powerpoint/2010/main" xmlns="" val="2581039078"/>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xmlns="" id="{CD0D2F77-53D4-1B9F-6727-78DB43AAD6A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70110FE1-BA1C-F8F9-C829-427C665063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4A1811CA-08AC-DFD2-45DA-6B054355DEB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5" name="Group 11">
            <a:extLst>
              <a:ext uri="{FF2B5EF4-FFF2-40B4-BE49-F238E27FC236}">
                <a16:creationId xmlns:a16="http://schemas.microsoft.com/office/drawing/2014/main" xmlns="" id="{410FECE1-CB93-528C-F4DD-09FBCB7C88E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xmlns="" id="{E50E1EB3-F509-0972-37CE-EC6B0055236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6AA98982-8344-1CFE-A731-4E4E355A6A7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AD8A9B97-DE71-1958-ACFB-4EB9142E168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9B3E971F-977E-AA4D-BF5B-4AE1D97A1C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597C57CD-C6AE-815A-9BFA-5A2C2A0C8F9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5FD2C484-077C-A346-2377-9B4DD248A9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45B235CC-2756-2ADA-35FA-699F7A701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44BE1A3D-500F-2877-21A8-3AF23C718EB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032A8966-6533-E8E3-1197-C5AF1F2563E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235097F3-D2FE-6BAA-CF8C-6792B545845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1533FDCA-803C-4348-EC88-F94BA0B5B71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D78D32D7-B695-66C5-FF17-2CD871BEA15F}"/>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5545ADDB-814E-8179-46F7-1BFA1569BF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4D1D7D6C-7131-7135-AB9F-3FB409B9F9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94B9C730-F826-22F5-B826-B8710BBA50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BF56610C-4E40-9091-7E1E-5B4EE7C289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1675CF87-7546-51A3-C8AF-159E7BDDEFFA}"/>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7DFF639B-93D3-2CE3-901B-47FD3939EA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0235BE1E-126E-BC99-8458-116B37C3B8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A8B1A07B-F35C-AB49-E07F-9F2B933188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6D2E1CD6-E53A-6EFF-AEFA-223A1A2946A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4AD736F2-7612-FD10-B2C3-C8D4B08AE1A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1BE3DFFC-FFD3-9895-1A84-12B9BEF8A66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2F3E1406-95D5-87E4-4F1B-6752B76BAEA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8CF267C3-6497-AA07-3038-E8EF3E3955D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F8E00012-FC2F-8CBE-A19A-FECB15FA4A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217B7802-EB44-2643-EDFB-2D66C37D3AE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xmlns="" id="{E7FD2030-4EE4-5137-0336-75DEB7592F82}"/>
              </a:ext>
            </a:extLst>
          </p:cNvPr>
          <p:cNvSpPr>
            <a:spLocks noGrp="1"/>
          </p:cNvSpPr>
          <p:nvPr>
            <p:ph type="title"/>
          </p:nvPr>
        </p:nvSpPr>
        <p:spPr>
          <a:xfrm>
            <a:off x="1141411" y="748240"/>
            <a:ext cx="9906000" cy="1117073"/>
          </a:xfrm>
        </p:spPr>
        <p:txBody>
          <a:bodyPr>
            <a:normAutofit/>
          </a:bodyPr>
          <a:lstStyle/>
          <a:p>
            <a:pPr algn="ctr"/>
            <a:r>
              <a:rPr lang="pl-PL" dirty="0" smtClean="0"/>
              <a:t>Element </a:t>
            </a:r>
            <a:r>
              <a:rPr lang="pl-PL" dirty="0" err="1" smtClean="0"/>
              <a:t>address</a:t>
            </a:r>
            <a:endParaRPr lang="en-US" dirty="0" err="1"/>
          </a:p>
        </p:txBody>
      </p:sp>
      <p:sp>
        <p:nvSpPr>
          <p:cNvPr id="3" name="Content Placeholder 2">
            <a:extLst>
              <a:ext uri="{FF2B5EF4-FFF2-40B4-BE49-F238E27FC236}">
                <a16:creationId xmlns:a16="http://schemas.microsoft.com/office/drawing/2014/main" xmlns="" id="{D7DCF82B-1D41-D8B5-C648-B6F1C19CE989}"/>
              </a:ext>
            </a:extLst>
          </p:cNvPr>
          <p:cNvSpPr>
            <a:spLocks noGrp="1"/>
          </p:cNvSpPr>
          <p:nvPr>
            <p:ph idx="1"/>
          </p:nvPr>
        </p:nvSpPr>
        <p:spPr>
          <a:xfrm>
            <a:off x="1513942" y="2489240"/>
            <a:ext cx="9159255" cy="1176103"/>
          </a:xfrm>
        </p:spPr>
        <p:txBody>
          <a:bodyPr vert="horz" lIns="91440" tIns="45720" rIns="91440" bIns="45720" rtlCol="0" anchor="t">
            <a:noAutofit/>
          </a:bodyPr>
          <a:lstStyle/>
          <a:p>
            <a:pPr algn="ctr">
              <a:buNone/>
            </a:pPr>
            <a:r>
              <a:rPr lang="pl-PL" sz="2800" dirty="0" smtClean="0"/>
              <a:t/>
            </a:r>
            <a:br>
              <a:rPr lang="pl-PL" sz="2800" dirty="0" smtClean="0"/>
            </a:br>
            <a:endParaRPr lang="en-US" dirty="0"/>
          </a:p>
        </p:txBody>
      </p:sp>
      <p:grpSp>
        <p:nvGrpSpPr>
          <p:cNvPr id="6" name="Group 40">
            <a:extLst>
              <a:ext uri="{FF2B5EF4-FFF2-40B4-BE49-F238E27FC236}">
                <a16:creationId xmlns:a16="http://schemas.microsoft.com/office/drawing/2014/main" xmlns="" id="{FC2C8388-EE5E-6803-5CFB-FBDAAAC2F26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xmlns="" id="{83D36B9B-9B40-ED6E-4171-2E98962087C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xmlns="" id="{13E4DB7A-8B12-1AF6-D970-F3C8C0DC86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xmlns="" id="{2856F92C-D091-7311-A5FF-8FBB12D0C7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xmlns="" id="{D0BF28B0-35F7-8240-0BE1-9CC7480015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xmlns="" id="{53F7FD6F-9174-9F4F-A0F2-8880FAE4974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xmlns="" id="{592BF217-6D25-A771-004D-CACF1501D8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xmlns="" id="{BF86DF80-FDDE-AA11-7C4B-E2BC3905877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xmlns="" id="{92976934-2A6D-F6EA-F1DB-557148BF03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xmlns="" id="{5FF5D36F-7903-CC6A-8D93-1CACE1A631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xmlns="" id="{E7785588-9273-4C78-B62F-17FB95254F3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4" name="Picture 3" descr="Ikona formatu">
            <a:extLst>
              <a:ext uri="{FF2B5EF4-FFF2-40B4-BE49-F238E27FC236}">
                <a16:creationId xmlns:a16="http://schemas.microsoft.com/office/drawing/2014/main" xmlns="" id="{0BF27871-FA09-906D-A9BC-945BCE209E6D}"/>
              </a:ext>
            </a:extLst>
          </p:cNvPr>
          <p:cNvPicPr>
            <a:picLocks noChangeAspect="1"/>
          </p:cNvPicPr>
          <p:nvPr/>
        </p:nvPicPr>
        <p:blipFill>
          <a:blip r:embed="rId3"/>
          <a:stretch>
            <a:fillRect/>
          </a:stretch>
        </p:blipFill>
        <p:spPr>
          <a:xfrm>
            <a:off x="251815" y="195865"/>
            <a:ext cx="1532529" cy="1521156"/>
          </a:xfrm>
          <a:prstGeom prst="rect">
            <a:avLst/>
          </a:prstGeom>
        </p:spPr>
      </p:pic>
      <p:pic>
        <p:nvPicPr>
          <p:cNvPr id="31746" name="Picture 2"/>
          <p:cNvPicPr>
            <a:picLocks noChangeAspect="1" noChangeArrowheads="1"/>
          </p:cNvPicPr>
          <p:nvPr/>
        </p:nvPicPr>
        <p:blipFill>
          <a:blip r:embed="rId4"/>
          <a:srcRect/>
          <a:stretch>
            <a:fillRect/>
          </a:stretch>
        </p:blipFill>
        <p:spPr bwMode="auto">
          <a:xfrm>
            <a:off x="1628775" y="2501467"/>
            <a:ext cx="8934450" cy="1781175"/>
          </a:xfrm>
          <a:prstGeom prst="rect">
            <a:avLst/>
          </a:prstGeom>
          <a:noFill/>
          <a:ln w="9525">
            <a:noFill/>
            <a:miter lim="800000"/>
            <a:headEnd/>
            <a:tailEnd/>
          </a:ln>
          <a:effectLst/>
        </p:spPr>
      </p:pic>
    </p:spTree>
    <p:extLst>
      <p:ext uri="{BB962C8B-B14F-4D97-AF65-F5344CB8AC3E}">
        <p14:creationId xmlns:p14="http://schemas.microsoft.com/office/powerpoint/2010/main" xmlns="" val="2581039078"/>
      </p:ext>
    </p:extLst>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xmlns="" id="{CD0D2F77-53D4-1B9F-6727-78DB43AAD6A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70110FE1-BA1C-F8F9-C829-427C665063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4A1811CA-08AC-DFD2-45DA-6B054355DEB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5" name="Group 11">
            <a:extLst>
              <a:ext uri="{FF2B5EF4-FFF2-40B4-BE49-F238E27FC236}">
                <a16:creationId xmlns:a16="http://schemas.microsoft.com/office/drawing/2014/main" xmlns="" id="{410FECE1-CB93-528C-F4DD-09FBCB7C88E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xmlns="" id="{E50E1EB3-F509-0972-37CE-EC6B0055236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6AA98982-8344-1CFE-A731-4E4E355A6A7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AD8A9B97-DE71-1958-ACFB-4EB9142E168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9B3E971F-977E-AA4D-BF5B-4AE1D97A1C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597C57CD-C6AE-815A-9BFA-5A2C2A0C8F9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5FD2C484-077C-A346-2377-9B4DD248A9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45B235CC-2756-2ADA-35FA-699F7A7019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44BE1A3D-500F-2877-21A8-3AF23C718EB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032A8966-6533-E8E3-1197-C5AF1F2563E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235097F3-D2FE-6BAA-CF8C-6792B545845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1533FDCA-803C-4348-EC88-F94BA0B5B71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D78D32D7-B695-66C5-FF17-2CD871BEA15F}"/>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5545ADDB-814E-8179-46F7-1BFA1569BF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4D1D7D6C-7131-7135-AB9F-3FB409B9F9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94B9C730-F826-22F5-B826-B8710BBA50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BF56610C-4E40-9091-7E1E-5B4EE7C2892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1675CF87-7546-51A3-C8AF-159E7BDDEFFA}"/>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7DFF639B-93D3-2CE3-901B-47FD3939EA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0235BE1E-126E-BC99-8458-116B37C3B8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A8B1A07B-F35C-AB49-E07F-9F2B933188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6D2E1CD6-E53A-6EFF-AEFA-223A1A2946A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4AD736F2-7612-FD10-B2C3-C8D4B08AE1A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1BE3DFFC-FFD3-9895-1A84-12B9BEF8A66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2F3E1406-95D5-87E4-4F1B-6752B76BAEA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8CF267C3-6497-AA07-3038-E8EF3E3955D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F8E00012-FC2F-8CBE-A19A-FECB15FA4A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217B7802-EB44-2643-EDFB-2D66C37D3AE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xmlns="" id="{E7FD2030-4EE4-5137-0336-75DEB7592F82}"/>
              </a:ext>
            </a:extLst>
          </p:cNvPr>
          <p:cNvSpPr>
            <a:spLocks noGrp="1"/>
          </p:cNvSpPr>
          <p:nvPr>
            <p:ph type="title"/>
          </p:nvPr>
        </p:nvSpPr>
        <p:spPr>
          <a:xfrm>
            <a:off x="1141411" y="748240"/>
            <a:ext cx="9906000" cy="1117073"/>
          </a:xfrm>
        </p:spPr>
        <p:txBody>
          <a:bodyPr>
            <a:normAutofit/>
          </a:bodyPr>
          <a:lstStyle/>
          <a:p>
            <a:pPr algn="ctr"/>
            <a:r>
              <a:rPr lang="pl-PL" dirty="0" smtClean="0"/>
              <a:t>Stosuj DOCTYPE języka HTML5</a:t>
            </a:r>
            <a:endParaRPr lang="en-US" dirty="0" err="1"/>
          </a:p>
        </p:txBody>
      </p:sp>
      <p:sp>
        <p:nvSpPr>
          <p:cNvPr id="3" name="Content Placeholder 2">
            <a:extLst>
              <a:ext uri="{FF2B5EF4-FFF2-40B4-BE49-F238E27FC236}">
                <a16:creationId xmlns:a16="http://schemas.microsoft.com/office/drawing/2014/main" xmlns="" id="{D7DCF82B-1D41-D8B5-C648-B6F1C19CE989}"/>
              </a:ext>
            </a:extLst>
          </p:cNvPr>
          <p:cNvSpPr>
            <a:spLocks noGrp="1"/>
          </p:cNvSpPr>
          <p:nvPr>
            <p:ph idx="1"/>
          </p:nvPr>
        </p:nvSpPr>
        <p:spPr>
          <a:xfrm>
            <a:off x="1513942" y="2489240"/>
            <a:ext cx="9159255" cy="1176103"/>
          </a:xfrm>
        </p:spPr>
        <p:txBody>
          <a:bodyPr vert="horz" lIns="91440" tIns="45720" rIns="91440" bIns="45720" rtlCol="0" anchor="t">
            <a:noAutofit/>
          </a:bodyPr>
          <a:lstStyle/>
          <a:p>
            <a:pPr algn="ctr">
              <a:buNone/>
            </a:pPr>
            <a:r>
              <a:rPr lang="pl-PL" sz="2800" dirty="0" smtClean="0"/>
              <a:t/>
            </a:r>
            <a:br>
              <a:rPr lang="pl-PL" sz="2800" dirty="0" smtClean="0"/>
            </a:br>
            <a:endParaRPr lang="en-US" dirty="0"/>
          </a:p>
        </p:txBody>
      </p:sp>
      <p:grpSp>
        <p:nvGrpSpPr>
          <p:cNvPr id="6" name="Group 40">
            <a:extLst>
              <a:ext uri="{FF2B5EF4-FFF2-40B4-BE49-F238E27FC236}">
                <a16:creationId xmlns:a16="http://schemas.microsoft.com/office/drawing/2014/main" xmlns="" id="{FC2C8388-EE5E-6803-5CFB-FBDAAAC2F26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xmlns="" id="{83D36B9B-9B40-ED6E-4171-2E98962087C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xmlns="" id="{13E4DB7A-8B12-1AF6-D970-F3C8C0DC86F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xmlns="" id="{2856F92C-D091-7311-A5FF-8FBB12D0C7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xmlns="" id="{D0BF28B0-35F7-8240-0BE1-9CC7480015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xmlns="" id="{53F7FD6F-9174-9F4F-A0F2-8880FAE4974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xmlns="" id="{592BF217-6D25-A771-004D-CACF1501D8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xmlns="" id="{BF86DF80-FDDE-AA11-7C4B-E2BC3905877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xmlns="" id="{92976934-2A6D-F6EA-F1DB-557148BF03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xmlns="" id="{5FF5D36F-7903-CC6A-8D93-1CACE1A631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xmlns="" id="{E7785588-9273-4C78-B62F-17FB95254F3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4" name="Picture 3" descr="Ikona formatu">
            <a:extLst>
              <a:ext uri="{FF2B5EF4-FFF2-40B4-BE49-F238E27FC236}">
                <a16:creationId xmlns:a16="http://schemas.microsoft.com/office/drawing/2014/main" xmlns="" id="{0BF27871-FA09-906D-A9BC-945BCE209E6D}"/>
              </a:ext>
            </a:extLst>
          </p:cNvPr>
          <p:cNvPicPr>
            <a:picLocks noChangeAspect="1"/>
          </p:cNvPicPr>
          <p:nvPr/>
        </p:nvPicPr>
        <p:blipFill>
          <a:blip r:embed="rId3"/>
          <a:stretch>
            <a:fillRect/>
          </a:stretch>
        </p:blipFill>
        <p:spPr>
          <a:xfrm>
            <a:off x="251815" y="195865"/>
            <a:ext cx="1532529" cy="1521156"/>
          </a:xfrm>
          <a:prstGeom prst="rect">
            <a:avLst/>
          </a:prstGeom>
        </p:spPr>
      </p:pic>
      <p:sp>
        <p:nvSpPr>
          <p:cNvPr id="52" name="pole tekstowe 51"/>
          <p:cNvSpPr txBox="1"/>
          <p:nvPr/>
        </p:nvSpPr>
        <p:spPr>
          <a:xfrm>
            <a:off x="1099127" y="1644073"/>
            <a:ext cx="10030690" cy="3539430"/>
          </a:xfrm>
          <a:prstGeom prst="rect">
            <a:avLst/>
          </a:prstGeom>
          <a:noFill/>
        </p:spPr>
        <p:txBody>
          <a:bodyPr wrap="square" rtlCol="0">
            <a:spAutoFit/>
          </a:bodyPr>
          <a:lstStyle/>
          <a:p>
            <a:r>
              <a:rPr lang="pl-PL" sz="3200" dirty="0" smtClean="0"/>
              <a:t>W każdym dokumencie stosuj element DOCTYPE języka HTML5. Nigdy nie umieszczaj na początku pliku (czyli przed DOCTYPE) żadnych wpisów.</a:t>
            </a:r>
          </a:p>
          <a:p>
            <a:endParaRPr lang="pl-PL" sz="3200" dirty="0" smtClean="0"/>
          </a:p>
          <a:p>
            <a:r>
              <a:rPr lang="pl-PL" sz="3200" dirty="0" smtClean="0"/>
              <a:t>Jeżeli dokument rozpoczyna się od elementu DOCTYPE języka HTML5, to będzie interpretowany w trybie standardów przez wszystkie współczesne przeglądarki</a:t>
            </a:r>
            <a:endParaRPr lang="pl-PL" sz="3200" dirty="0"/>
          </a:p>
        </p:txBody>
      </p:sp>
    </p:spTree>
    <p:extLst>
      <p:ext uri="{BB962C8B-B14F-4D97-AF65-F5344CB8AC3E}">
        <p14:creationId xmlns:p14="http://schemas.microsoft.com/office/powerpoint/2010/main" xmlns="" val="258103907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xmlns="" id="{2D886B9C-338E-B524-3F1C-592AC92554F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46145324-FDF6-88A7-0B7C-8A414B76A82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FC22CE80-8611-F19F-0031-8384A69DFA3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xmlns="" id="{5AD1339F-DACF-E396-D537-DE0F43651C1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xmlns="" id="{CD378FF2-A7D2-BC8A-EE66-8C4959916D82}"/>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2D71FB33-6396-F174-478B-75406733ED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xmlns="" id="{FBCBF985-56E2-A243-85E4-FA40316DA60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xmlns="" id="{63984332-08F1-6C7C-0592-7F1473D93BD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xmlns="" id="{FFD70721-3C56-EC7A-BD31-7D4F10BD3E3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xmlns="" id="{D7324A49-5CD2-0808-B54B-62347A9137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xmlns="" id="{2AFE9B2B-3881-8EF0-4760-06CA34AC251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xmlns="" id="{A6852B98-3ECF-6CD2-B480-38012747F06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xmlns="" id="{F3E0C710-6CED-9A2C-C340-7A20EC67022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xmlns="" id="{46EEBA2D-F687-6E3F-08F8-A1D890AEB1C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xmlns="" id="{490E634A-0FC7-42E6-AB90-953EFF1D2D3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xmlns="" id="{CB30A0AF-492A-2D9D-86F0-9F68686361BE}"/>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4475BD4A-0978-44BE-725A-8E8097CCF4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xmlns="" id="{3A2916B2-7A6B-7B44-EBCB-6FC16D5723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xmlns="" id="{96F2E2AE-FE46-7350-6B9E-E7B78505F3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xmlns="" id="{EB3C9466-7397-0F92-A6A3-AD4BB7144F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xmlns="" id="{2D19D734-7ADC-0733-F9DC-94BDEC794ED0}"/>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1B2A7924-F7D4-E9B4-D25C-50CE7C9805B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xmlns="" id="{0BADE915-5677-1A74-8CA0-7B84D6292B3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xmlns="" id="{3D6F488A-2780-B7D7-328A-F1B8C9B5570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xmlns="" id="{1EDA13F3-F083-4934-9B2A-E881B1552D2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xmlns="" id="{412EE0C9-FF48-7ADC-181A-C467DB07D66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xmlns="" id="{71970B91-A8B5-DDBB-4AEC-9669B895A9E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xmlns="" id="{6D831163-4F4D-9DB9-A367-A28B627867C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xmlns="" id="{4AEDF8E1-3A8E-F682-4CA8-44321D10A9B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xmlns="" id="{DEEF1808-1C32-09D5-DDB2-15C2573D8D6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xmlns="" id="{52DC0ED4-7C5D-7AAB-BC3A-B02E670D049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xmlns="" id="{022FF352-D542-4C49-8B95-94418F3701F2}"/>
              </a:ext>
            </a:extLst>
          </p:cNvPr>
          <p:cNvSpPr>
            <a:spLocks noGrp="1"/>
          </p:cNvSpPr>
          <p:nvPr>
            <p:ph type="title"/>
          </p:nvPr>
        </p:nvSpPr>
        <p:spPr>
          <a:xfrm>
            <a:off x="1141411" y="748240"/>
            <a:ext cx="9906000" cy="1117073"/>
          </a:xfrm>
        </p:spPr>
        <p:txBody>
          <a:bodyPr>
            <a:normAutofit/>
          </a:bodyPr>
          <a:lstStyle/>
          <a:p>
            <a:pPr algn="ctr"/>
            <a:r>
              <a:rPr lang="pl-PL" sz="4000" dirty="0" smtClean="0"/>
              <a:t>Zakaz łamania wiersza</a:t>
            </a:r>
            <a:endParaRPr lang="en-US" dirty="0" err="1"/>
          </a:p>
        </p:txBody>
      </p:sp>
      <p:sp>
        <p:nvSpPr>
          <p:cNvPr id="3" name="Content Placeholder 2">
            <a:extLst>
              <a:ext uri="{FF2B5EF4-FFF2-40B4-BE49-F238E27FC236}">
                <a16:creationId xmlns:a16="http://schemas.microsoft.com/office/drawing/2014/main" xmlns="" id="{D0E0A591-B09E-1708-F151-B219D6580120}"/>
              </a:ext>
            </a:extLst>
          </p:cNvPr>
          <p:cNvSpPr>
            <a:spLocks noGrp="1"/>
          </p:cNvSpPr>
          <p:nvPr>
            <p:ph idx="1"/>
          </p:nvPr>
        </p:nvSpPr>
        <p:spPr>
          <a:xfrm>
            <a:off x="1206500" y="2249487"/>
            <a:ext cx="9840911" cy="3541714"/>
          </a:xfrm>
        </p:spPr>
        <p:txBody>
          <a:bodyPr anchor="t">
            <a:normAutofit/>
          </a:bodyPr>
          <a:lstStyle/>
          <a:p>
            <a:pPr marL="0" indent="0">
              <a:buNone/>
            </a:pPr>
            <a:r>
              <a:rPr lang="pl-PL" dirty="0" smtClean="0"/>
              <a:t>Zasady </a:t>
            </a:r>
            <a:r>
              <a:rPr lang="pl-PL" dirty="0" smtClean="0"/>
              <a:t>typografii języka polskiego zabraniają umieszczania krótkich wyrazów, w tym przyimków, na końcu wiersza. </a:t>
            </a:r>
          </a:p>
          <a:p>
            <a:pPr marL="0" indent="0">
              <a:buNone/>
            </a:pPr>
            <a:r>
              <a:rPr lang="pl-PL" dirty="0" smtClean="0"/>
              <a:t>Zdanie:</a:t>
            </a:r>
          </a:p>
          <a:p>
            <a:pPr marL="0" indent="0">
              <a:buNone/>
            </a:pPr>
            <a:r>
              <a:rPr lang="pl-PL" dirty="0" smtClean="0"/>
              <a:t> ...w połowie lipca w Krakowie odbywa się... </a:t>
            </a:r>
          </a:p>
          <a:p>
            <a:pPr marL="0" indent="0">
              <a:buNone/>
            </a:pPr>
            <a:r>
              <a:rPr lang="pl-PL" dirty="0" smtClean="0"/>
              <a:t>nie może zostać złamane pomiędzy wyrazami w oraz Krakowie:</a:t>
            </a:r>
            <a:endParaRPr lang="en-US" dirty="0"/>
          </a:p>
        </p:txBody>
      </p:sp>
      <p:grpSp>
        <p:nvGrpSpPr>
          <p:cNvPr id="41" name="Group 40">
            <a:extLst>
              <a:ext uri="{FF2B5EF4-FFF2-40B4-BE49-F238E27FC236}">
                <a16:creationId xmlns:a16="http://schemas.microsoft.com/office/drawing/2014/main" xmlns="" id="{67AC5D84-BA4D-6112-41A5-FF195D44100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xmlns="" id="{1D996021-5918-2E9F-9B4A-6FAEFD6EC3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xmlns="" id="{0EBFAC4A-6B70-A916-BFB3-49B6BDA1100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xmlns="" id="{C28BC1DD-F7F9-76B3-F29B-C300BAFCB04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xmlns="" id="{82C84886-233B-DFF0-87ED-ECC9BB8910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xmlns="" id="{72349B39-F018-351B-3993-86737BD00CA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xmlns="" id="{8F3CDE9F-D9FE-9822-7FBD-9F70D59E8F2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xmlns="" id="{4F127976-17CA-D60C-502E-E0D598B8743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xmlns="" id="{D9F9BF6F-32AE-6261-87DC-AC6D5154A5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xmlns="" id="{EEB46804-F445-AE99-59C7-2BC6764E5C1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xmlns="" id="{A06A907A-3A95-2A3D-8E81-6FC5092DF808}"/>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pic>
        <p:nvPicPr>
          <p:cNvPr id="10242" name="Picture 2"/>
          <p:cNvPicPr>
            <a:picLocks noChangeAspect="1" noChangeArrowheads="1"/>
          </p:cNvPicPr>
          <p:nvPr/>
        </p:nvPicPr>
        <p:blipFill>
          <a:blip r:embed="rId3"/>
          <a:srcRect/>
          <a:stretch>
            <a:fillRect/>
          </a:stretch>
        </p:blipFill>
        <p:spPr bwMode="auto">
          <a:xfrm>
            <a:off x="6515533" y="4894695"/>
            <a:ext cx="4314825" cy="1409700"/>
          </a:xfrm>
          <a:prstGeom prst="rect">
            <a:avLst/>
          </a:prstGeom>
          <a:noFill/>
          <a:ln w="9525">
            <a:noFill/>
            <a:miter lim="800000"/>
            <a:headEnd/>
            <a:tailEnd/>
          </a:ln>
          <a:effectLst/>
        </p:spPr>
      </p:pic>
    </p:spTree>
    <p:extLst>
      <p:ext uri="{BB962C8B-B14F-4D97-AF65-F5344CB8AC3E}">
        <p14:creationId xmlns:p14="http://schemas.microsoft.com/office/powerpoint/2010/main" xmlns="" val="149038099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xmlns="" id="{A1C193C5-6623-D4A8-73D0-6EB3DD24BF1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38555F7-B2F0-7748-7FF6-4C04DAF2D5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374EBA10-555E-D30D-0362-6C47BFCE474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xmlns="" id="{DFA0986A-72DF-6788-5137-E1410079566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xmlns="" id="{0A709C46-4EEF-23B2-4D95-66FC5E249E73}"/>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80CA022E-E491-E436-8EC0-89090576860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A3CEEFF1-71B4-90EF-F1EE-9FEBAF81483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4A28615B-65A0-7C41-B0A1-5ED8FE93DA1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11A6B14B-F70D-CF87-0780-CA92A17E646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674F3100-72F3-4811-6955-51810335A0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D9036539-E91D-4912-B807-A7F28BA6AD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14C4159A-095D-2ADD-67F1-C95B8B2779D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C312CDE8-CDE4-0D15-BC3F-ADEDB7CE9A7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59B59874-15DE-DF61-6A55-D79FA6DD8C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7EDF29C7-805C-EAD1-B38D-5018964CDB3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430A590D-C9D6-7234-BABE-88D305D0A3DB}"/>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F19E8B5D-4988-C354-4938-3F36E51DC3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5D4E1E39-DFD8-4F55-4B83-D15C034581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C7C9287C-1349-52D3-0028-81FC7CE2DE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681A29D8-6047-CEBD-C72E-F164D0B0B2F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4F37A3EC-2D24-201D-8CE5-E174A32F5B77}"/>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B0B378D3-8310-1E24-AB71-DE2C4EAB8B1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1CC11F05-FE9B-1602-9072-C561E40E2C1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AC2A59B8-798D-67AA-C247-55DE4391C9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B5EB2153-2995-E5D3-DA4E-FC092C37A24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6508619F-F3C0-268D-A0FA-435F0FD3E96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7B2C5762-B902-4BAD-F703-43F0A5DA7B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344BDFD8-BE69-CF9D-AC44-3AAEDCF788E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D2AF9831-2199-D04C-0A81-1274C518667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164F73CC-A8EF-9D76-8140-2BBAA15898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847FEC29-BFFC-1947-9508-A11C04C527F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xmlns="" id="{ED9F2B91-8117-507A-FD51-0AE2C26863D3}"/>
              </a:ext>
            </a:extLst>
          </p:cNvPr>
          <p:cNvSpPr>
            <a:spLocks noGrp="1"/>
          </p:cNvSpPr>
          <p:nvPr>
            <p:ph type="title"/>
          </p:nvPr>
        </p:nvSpPr>
        <p:spPr>
          <a:xfrm>
            <a:off x="1141411" y="748240"/>
            <a:ext cx="9906000" cy="1117073"/>
          </a:xfrm>
        </p:spPr>
        <p:txBody>
          <a:bodyPr>
            <a:normAutofit/>
          </a:bodyPr>
          <a:lstStyle/>
          <a:p>
            <a:pPr algn="ctr"/>
            <a:r>
              <a:rPr lang="pl-PL" sz="4000" dirty="0" smtClean="0">
                <a:solidFill>
                  <a:srgbClr val="424456"/>
                </a:solidFill>
                <a:latin typeface="Trebuchet MS"/>
                <a:ea typeface="+mj-lt"/>
                <a:cs typeface="+mj-lt"/>
              </a:rPr>
              <a:t>Twarda spacja</a:t>
            </a:r>
            <a:endParaRPr lang="en-US" dirty="0" err="1"/>
          </a:p>
        </p:txBody>
      </p:sp>
      <p:sp>
        <p:nvSpPr>
          <p:cNvPr id="3" name="Content Placeholder 2">
            <a:extLst>
              <a:ext uri="{FF2B5EF4-FFF2-40B4-BE49-F238E27FC236}">
                <a16:creationId xmlns:a16="http://schemas.microsoft.com/office/drawing/2014/main" xmlns="" id="{937D7988-5E7C-90A3-60DD-66EB209C0C3C}"/>
              </a:ext>
            </a:extLst>
          </p:cNvPr>
          <p:cNvSpPr>
            <a:spLocks noGrp="1"/>
          </p:cNvSpPr>
          <p:nvPr>
            <p:ph idx="1"/>
          </p:nvPr>
        </p:nvSpPr>
        <p:spPr>
          <a:xfrm>
            <a:off x="1206500" y="2249487"/>
            <a:ext cx="9840911" cy="3541714"/>
          </a:xfrm>
        </p:spPr>
        <p:txBody>
          <a:bodyPr anchor="t">
            <a:normAutofit/>
          </a:bodyPr>
          <a:lstStyle/>
          <a:p>
            <a:pPr>
              <a:buNone/>
            </a:pPr>
            <a:r>
              <a:rPr lang="pl-PL" sz="2000" dirty="0" smtClean="0"/>
              <a:t>Twarda spacja (zapisywana w HTML5 jako  </a:t>
            </a:r>
            <a:r>
              <a:rPr lang="pl-PL" sz="2000" dirty="0" smtClean="0"/>
              <a:t>&amp;</a:t>
            </a:r>
            <a:r>
              <a:rPr lang="pl-PL" sz="2000" dirty="0" err="1" smtClean="0"/>
              <a:t>nbsp</a:t>
            </a:r>
            <a:r>
              <a:rPr lang="pl-PL" sz="2000" dirty="0" smtClean="0"/>
              <a:t>;) </a:t>
            </a:r>
            <a:r>
              <a:rPr lang="pl-PL" sz="2000" dirty="0" smtClean="0"/>
              <a:t>jest odstępem międzywyrazowym, który nie pozwala przeglądarce na złamanie wiersza. Jeśli powyższy przykład zapiszesz jako:</a:t>
            </a:r>
            <a:endParaRPr lang="en-US" sz="2200" dirty="0">
              <a:latin typeface="Georgia"/>
            </a:endParaRPr>
          </a:p>
          <a:p>
            <a:pPr marL="457200" indent="-457200">
              <a:buNone/>
            </a:pPr>
            <a:r>
              <a:rPr lang="pl-PL" dirty="0" smtClean="0"/>
              <a:t>zapiszesz jako: ...w połowie lipca </a:t>
            </a:r>
            <a:r>
              <a:rPr lang="pl-PL" dirty="0" err="1" smtClean="0"/>
              <a:t>w&amp;nbsp</a:t>
            </a:r>
            <a:r>
              <a:rPr lang="pl-PL" dirty="0" smtClean="0"/>
              <a:t>; Krakowie odbywa się...</a:t>
            </a:r>
            <a:endParaRPr lang="en-US" dirty="0"/>
          </a:p>
          <a:p>
            <a:pPr marL="457200" indent="-457200">
              <a:buAutoNum type="arabicPeriod"/>
            </a:pPr>
            <a:endParaRPr lang="en-US" dirty="0"/>
          </a:p>
          <a:p>
            <a:pPr marL="0" indent="0">
              <a:buNone/>
            </a:pPr>
            <a:endParaRPr lang="en-US" dirty="0"/>
          </a:p>
        </p:txBody>
      </p:sp>
      <p:grpSp>
        <p:nvGrpSpPr>
          <p:cNvPr id="41" name="Group 40">
            <a:extLst>
              <a:ext uri="{FF2B5EF4-FFF2-40B4-BE49-F238E27FC236}">
                <a16:creationId xmlns:a16="http://schemas.microsoft.com/office/drawing/2014/main" xmlns="" id="{7316F5E8-D418-98DF-134A-FBE4C0C2F06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xmlns="" id="{5A112D57-65EF-F353-EBB3-B3034AE216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xmlns="" id="{FFB5156F-0114-529F-9E3F-6DF6E00B140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xmlns="" id="{B0486041-1373-3D12-9712-7FD047F0529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xmlns="" id="{834F4638-56C7-6854-C14B-DADFBF02A6D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xmlns="" id="{DB49A74D-37CA-451D-3CBB-CD43A0B78FC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xmlns="" id="{B95248F8-A789-4D44-8151-4BDBE3EBE3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xmlns="" id="{1DCDD734-28C9-4ED4-5C0F-E80D77A2BCE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xmlns="" id="{732AE1C2-F274-3892-B560-E4A27AA8FA9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xmlns="" id="{AA75D980-7337-857A-D8C0-BD6499D8021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xmlns="" id="{5151777A-61B7-3098-FCBB-F79528B5C398}"/>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xmlns="" val="241877803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xmlns="" id="{407E0059-C452-A582-501C-5FC11F765D2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620E0814-7390-FDE8-0714-025D7D0290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6322E697-01C5-3A46-62FD-5E47F0CC759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xmlns="" id="{850865FD-AF00-6EED-99C4-C844CD9435F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xmlns="" id="{35B274BC-54B8-6D50-B726-69B3C03BD69F}"/>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D339B38F-0AA8-1A1C-CF5B-9D619410F6D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xmlns="" id="{D9A0C8B7-F92F-BED3-6E38-081EA15CAB8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xmlns="" id="{923787F9-6976-343C-BD54-50A9D777DEB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xmlns="" id="{382A9916-8736-B537-30C5-8CE5867C4D5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xmlns="" id="{B99E3C90-4999-DA0C-A07F-4839FB0F13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xmlns="" id="{933D5354-85E7-920B-0753-E687AF2993B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xmlns="" id="{E5CCEFF3-0B12-DA90-3141-BDEA0AD5D58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xmlns="" id="{CED9371A-C480-9D22-8816-E556D3DBCFC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xmlns="" id="{88F6C64A-4272-1793-6335-97BDB79520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xmlns="" id="{4B6EBF74-8B32-AB29-CA83-24EE6D898BE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xmlns="" id="{495BBDA4-D08B-9265-A6FF-48CB1B8DD56A}"/>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6765CA3E-07FE-534D-A59D-10AEA523BD7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xmlns="" id="{72724CE3-89A4-D3E9-ACBC-46293045EF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xmlns="" id="{4EFC072D-70F8-B632-0723-3B74E05219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xmlns="" id="{7511B73A-F5F9-66A2-E28B-B450D6CB16D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xmlns="" id="{EC91946E-876E-4AAA-C8EE-2E0834C4A7A6}"/>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2BFDFF55-80CB-7AF4-DD44-9D84418B601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xmlns="" id="{2031DA58-5AD1-6F4B-639F-265C73A85DF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xmlns="" id="{AED4C429-6E34-A0A6-AC81-2B951929C7E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xmlns="" id="{433503F3-4601-E6A8-A757-8F0CF34FD52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xmlns="" id="{0301F7EE-10ED-AB68-A2F5-23917F14FE8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xmlns="" id="{A0FBFD96-FBFD-0754-17CD-8012D91F0E8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xmlns="" id="{865B454C-63D9-AFD3-A6C7-0810FA5CD12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xmlns="" id="{AB3D7D0D-20F5-DFA3-9EA9-B0395882FCA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xmlns="" id="{3C89129A-CD74-D831-D120-D5204E18BBB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xmlns="" id="{39036977-2208-5403-E36C-2E2441D0373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xmlns="" id="{EFDE89D6-71BD-A85C-8B60-FF2C22221240}"/>
              </a:ext>
            </a:extLst>
          </p:cNvPr>
          <p:cNvSpPr>
            <a:spLocks noGrp="1"/>
          </p:cNvSpPr>
          <p:nvPr>
            <p:ph type="title"/>
          </p:nvPr>
        </p:nvSpPr>
        <p:spPr>
          <a:xfrm>
            <a:off x="1141411" y="748240"/>
            <a:ext cx="9906000" cy="1117073"/>
          </a:xfrm>
        </p:spPr>
        <p:txBody>
          <a:bodyPr>
            <a:normAutofit/>
          </a:bodyPr>
          <a:lstStyle/>
          <a:p>
            <a:pPr algn="ctr"/>
            <a:r>
              <a:rPr lang="pl-PL" sz="4000" dirty="0" smtClean="0"/>
              <a:t>Złamanie wiersza</a:t>
            </a:r>
            <a:endParaRPr lang="en-US" sz="4000" dirty="0">
              <a:solidFill>
                <a:srgbClr val="424456"/>
              </a:solidFill>
              <a:latin typeface="Trebuchet MS"/>
            </a:endParaRPr>
          </a:p>
        </p:txBody>
      </p:sp>
      <p:sp>
        <p:nvSpPr>
          <p:cNvPr id="3" name="Content Placeholder 2">
            <a:extLst>
              <a:ext uri="{FF2B5EF4-FFF2-40B4-BE49-F238E27FC236}">
                <a16:creationId xmlns:a16="http://schemas.microsoft.com/office/drawing/2014/main" xmlns="" id="{6B1AE67D-5B8F-BDCF-02FC-3F886BF5F029}"/>
              </a:ext>
            </a:extLst>
          </p:cNvPr>
          <p:cNvSpPr>
            <a:spLocks noGrp="1"/>
          </p:cNvSpPr>
          <p:nvPr>
            <p:ph idx="1"/>
          </p:nvPr>
        </p:nvSpPr>
        <p:spPr>
          <a:xfrm>
            <a:off x="1206500" y="2249487"/>
            <a:ext cx="9840911" cy="3541714"/>
          </a:xfrm>
        </p:spPr>
        <p:txBody>
          <a:bodyPr anchor="t">
            <a:normAutofit fontScale="85000" lnSpcReduction="20000"/>
          </a:bodyPr>
          <a:lstStyle/>
          <a:p>
            <a:pPr marL="0" indent="0">
              <a:buNone/>
            </a:pPr>
            <a:r>
              <a:rPr lang="pl-PL" sz="3600" dirty="0" smtClean="0"/>
              <a:t>Niekiedy zachodzi konieczność złamania wiersza wewnątrz akapitu. Z sytuacją taką spotkasz się na przykład podczas przygotowywania strony WWW prezentującej poezję. Do złamania wiersza służy element br. Jest to element pusty, który nie ma znacznika zamykającego. Należy go zapisywać: </a:t>
            </a:r>
          </a:p>
          <a:p>
            <a:pPr marL="0" indent="0">
              <a:buNone/>
            </a:pPr>
            <a:r>
              <a:rPr lang="en-US" sz="3300" b="1" dirty="0">
                <a:latin typeface="Georgia"/>
              </a:rPr>
              <a:t> </a:t>
            </a:r>
            <a:r>
              <a:rPr lang="pl-PL" sz="3300" b="1" dirty="0" smtClean="0">
                <a:latin typeface="Georgia"/>
              </a:rPr>
              <a:t>&lt;</a:t>
            </a:r>
            <a:r>
              <a:rPr lang="pl-PL" sz="3300" b="1" dirty="0" err="1" smtClean="0">
                <a:latin typeface="Georgia"/>
              </a:rPr>
              <a:t>br</a:t>
            </a:r>
            <a:r>
              <a:rPr lang="pl-PL" sz="3300" b="1" dirty="0" smtClean="0">
                <a:latin typeface="Georgia"/>
              </a:rPr>
              <a:t> /&gt;</a:t>
            </a:r>
            <a:endParaRPr lang="en-US" sz="3300" b="1" dirty="0">
              <a:latin typeface="Tw Cen MT" panose="020B0602020104020603"/>
            </a:endParaRPr>
          </a:p>
          <a:p>
            <a:endParaRPr lang="en-US" sz="2600" dirty="0">
              <a:latin typeface="Georgia"/>
            </a:endParaRPr>
          </a:p>
          <a:p>
            <a:endParaRPr lang="en-US" sz="2200" dirty="0">
              <a:latin typeface="Georgia"/>
            </a:endParaRPr>
          </a:p>
          <a:p>
            <a:pPr marL="457200" indent="-457200">
              <a:buAutoNum type="arabicPeriod"/>
            </a:pPr>
            <a:endParaRPr lang="en-US" dirty="0"/>
          </a:p>
          <a:p>
            <a:pPr marL="457200" indent="-457200">
              <a:buAutoNum type="arabicPeriod"/>
            </a:pPr>
            <a:endParaRPr lang="en-US" dirty="0"/>
          </a:p>
          <a:p>
            <a:pPr marL="0" indent="0">
              <a:buNone/>
            </a:pPr>
            <a:endParaRPr lang="en-US" dirty="0"/>
          </a:p>
        </p:txBody>
      </p:sp>
      <p:grpSp>
        <p:nvGrpSpPr>
          <p:cNvPr id="41" name="Group 40">
            <a:extLst>
              <a:ext uri="{FF2B5EF4-FFF2-40B4-BE49-F238E27FC236}">
                <a16:creationId xmlns:a16="http://schemas.microsoft.com/office/drawing/2014/main" xmlns="" id="{446A9B0C-7370-C0FF-C548-19D28C083C6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xmlns="" id="{F390F583-D9A8-76A9-389F-6E0A3B06DC6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xmlns="" id="{FBCEF2C7-CDD9-49C0-2F48-CA73556D88E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xmlns="" id="{9B0C1108-BA22-6CAA-20A2-BA04ADB0378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xmlns="" id="{ED809350-4CA8-F0F7-E2EC-4E1E8ECFE6D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xmlns="" id="{28E98F90-1022-B2F4-E814-652EA7C43AF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xmlns="" id="{71A76BE5-64F1-055C-6811-6CA5EF7CF2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xmlns="" id="{B5968806-79E4-4ED6-BE4D-E332A3ABAE0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xmlns="" id="{05F377DC-3030-631D-0495-35D5E3FEF0E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xmlns="" id="{5B542C58-1EF7-1A8C-F048-E105DFC6FC3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xmlns="" id="{0DE210E7-10E8-AB1B-D643-C5A097CFFB3A}"/>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xmlns="" val="107647360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xmlns="" id="{1AF199DB-8864-E88D-623A-74C1F514FAC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5A57C48-C14D-92F8-7B95-469338B900D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22823938-4C11-158C-6CAC-A76F3D2707F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xmlns="" id="{ECB421DB-AFED-72E9-16D1-1860F565FB3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xmlns="" id="{3F17F085-6049-464B-EA42-2349508703A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FAEF5360-73C6-DF12-5177-A3ED06E87CD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xmlns="" id="{875CBBB7-CE7E-4928-688D-1B82BB8DEFC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xmlns="" id="{17E8094A-3DD0-A19D-7754-E5B5CC0523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xmlns="" id="{E339F9B1-8EBE-1F0B-6BD5-E00472277B3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xmlns="" id="{FEC340CA-9DEA-941E-2954-06AA1BE1255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xmlns="" id="{96156EDD-1636-9AC8-DD9E-8D421D5D9FE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xmlns="" id="{576D7236-FF4E-9EC3-599F-2869BA387F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xmlns="" id="{95F82A17-94DF-9AE1-6B63-31D4EE6F632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xmlns="" id="{7B99B812-60A4-740C-28E0-0BF912B35B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xmlns="" id="{31F83345-8E92-8165-A3EA-65CBB5FD960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xmlns="" id="{88CCE2E9-480A-A4D1-CAD4-D83ECFD81D38}"/>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7FEF74B6-DAA8-62D6-E816-ABC865A0D7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xmlns="" id="{286841D6-8410-6C05-0D58-A862F7B953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xmlns="" id="{6686DDA8-4610-229C-0594-E14E29CBD0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xmlns="" id="{0DD4D935-BBBB-753F-4D40-EEF8DAFCBD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xmlns="" id="{AF3699B6-653E-C5CC-DA58-08087318B167}"/>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EC65AD96-AACC-1A3E-5BE1-C70931A2EDB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xmlns="" id="{35EC969B-C079-11C2-72B7-9044E022500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xmlns="" id="{BE74E4F3-81C8-9527-766C-F305D65FE0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xmlns="" id="{0B328CCC-C3BB-55AD-713D-E0D8B645740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xmlns="" id="{D4D890E6-764F-7AEB-6EE5-DE157DB53D9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xmlns="" id="{14064F03-8533-1054-5EC6-7B99C28195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xmlns="" id="{E0B52B92-101C-ACDA-5B63-0CCC2B3B855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xmlns="" id="{EC65ED8F-422F-4329-D5D4-2614E47C061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xmlns="" id="{ECE57F65-08E2-9125-9D27-6770CFF1A95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xmlns="" id="{308F2AE0-2356-A610-4E3C-502C9881669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xmlns="" id="{C5462CF9-FE3D-6D85-40A0-7791B556967C}"/>
              </a:ext>
            </a:extLst>
          </p:cNvPr>
          <p:cNvSpPr>
            <a:spLocks noGrp="1"/>
          </p:cNvSpPr>
          <p:nvPr>
            <p:ph type="title"/>
          </p:nvPr>
        </p:nvSpPr>
        <p:spPr>
          <a:xfrm>
            <a:off x="1141411" y="748240"/>
            <a:ext cx="9906000" cy="1117073"/>
          </a:xfrm>
        </p:spPr>
        <p:txBody>
          <a:bodyPr>
            <a:normAutofit/>
          </a:bodyPr>
          <a:lstStyle/>
          <a:p>
            <a:pPr algn="ctr"/>
            <a:r>
              <a:rPr lang="pl-PL" sz="4000" dirty="0" smtClean="0"/>
              <a:t>Nagłówki</a:t>
            </a:r>
            <a:endParaRPr lang="en-US" sz="4000" dirty="0" err="1">
              <a:solidFill>
                <a:srgbClr val="424456"/>
              </a:solidFill>
              <a:latin typeface="Trebuchet MS"/>
            </a:endParaRPr>
          </a:p>
        </p:txBody>
      </p:sp>
      <p:sp>
        <p:nvSpPr>
          <p:cNvPr id="3" name="Content Placeholder 2">
            <a:extLst>
              <a:ext uri="{FF2B5EF4-FFF2-40B4-BE49-F238E27FC236}">
                <a16:creationId xmlns:a16="http://schemas.microsoft.com/office/drawing/2014/main" xmlns="" id="{EBDD2F36-02BE-A741-0D6D-47896F38F19A}"/>
              </a:ext>
            </a:extLst>
          </p:cNvPr>
          <p:cNvSpPr>
            <a:spLocks noGrp="1"/>
          </p:cNvSpPr>
          <p:nvPr>
            <p:ph idx="1"/>
          </p:nvPr>
        </p:nvSpPr>
        <p:spPr>
          <a:xfrm>
            <a:off x="1206500" y="2249487"/>
            <a:ext cx="9840911" cy="3541714"/>
          </a:xfrm>
        </p:spPr>
        <p:txBody>
          <a:bodyPr anchor="t">
            <a:normAutofit/>
          </a:bodyPr>
          <a:lstStyle/>
          <a:p>
            <a:pPr marL="457200" indent="-457200">
              <a:buNone/>
            </a:pPr>
            <a:r>
              <a:rPr lang="pl-PL" dirty="0" smtClean="0"/>
              <a:t>Elementy h1, h2, h3, h4, h5 oraz h6 odgrywają rolę nagłówków. Służą do oznaczania rozdziałów i podrozdziałów oraz do definiowania struktury dokumentu. Nagłówek h1 ma największą wagę, zaś h6 — najmniejszą. Domyślnie przeglądarka wyświetla nagłówki h1 największą czcionką, h2, h3, h4 i h5 coraz mniejszą, zaś h6 najmniejszą</a:t>
            </a:r>
            <a:endParaRPr lang="en-US" dirty="0"/>
          </a:p>
          <a:p>
            <a:pPr marL="457200" indent="-457200">
              <a:buAutoNum type="arabicPeriod"/>
            </a:pPr>
            <a:endParaRPr lang="en-US" dirty="0"/>
          </a:p>
          <a:p>
            <a:pPr marL="0" indent="0">
              <a:buNone/>
            </a:pPr>
            <a:endParaRPr lang="en-US" dirty="0"/>
          </a:p>
        </p:txBody>
      </p:sp>
      <p:grpSp>
        <p:nvGrpSpPr>
          <p:cNvPr id="41" name="Group 40">
            <a:extLst>
              <a:ext uri="{FF2B5EF4-FFF2-40B4-BE49-F238E27FC236}">
                <a16:creationId xmlns:a16="http://schemas.microsoft.com/office/drawing/2014/main" xmlns="" id="{D4379A77-A981-4B23-E21E-E449F882A2B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xmlns="" id="{22F79657-18A9-A144-2294-6BA348A1C2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xmlns="" id="{50F992D2-5969-286A-D52F-B299BBEC0B1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xmlns="" id="{A53A8548-90D0-7E65-9238-3AB5C5C76D1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xmlns="" id="{27AE2312-1953-4D16-CB29-BAAF51EF159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xmlns="" id="{987B0CF2-12A4-5268-6C89-E7CA6AEF31B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xmlns="" id="{898EEDBB-F27C-CBBC-3DFE-A40752996F2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xmlns="" id="{09854918-13CA-8DB8-E9DC-DB338B9130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xmlns="" id="{1722785E-95F2-9D8E-6BAF-2543299C63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xmlns="" id="{0B3D3C6E-B788-60B9-E581-37A98AA75C6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xmlns="" id="{2B982EE3-21A7-D759-7FBE-EE2F22A662A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11266" name="Picture 2"/>
          <p:cNvPicPr>
            <a:picLocks noChangeAspect="1" noChangeArrowheads="1"/>
          </p:cNvPicPr>
          <p:nvPr/>
        </p:nvPicPr>
        <p:blipFill>
          <a:blip r:embed="rId3"/>
          <a:srcRect/>
          <a:stretch>
            <a:fillRect/>
          </a:stretch>
        </p:blipFill>
        <p:spPr bwMode="auto">
          <a:xfrm>
            <a:off x="6412202" y="4706361"/>
            <a:ext cx="3819525" cy="1952625"/>
          </a:xfrm>
          <a:prstGeom prst="rect">
            <a:avLst/>
          </a:prstGeom>
          <a:noFill/>
          <a:ln w="9525">
            <a:noFill/>
            <a:miter lim="800000"/>
            <a:headEnd/>
            <a:tailEnd/>
          </a:ln>
          <a:effectLst/>
        </p:spPr>
      </p:pic>
    </p:spTree>
    <p:extLst>
      <p:ext uri="{BB962C8B-B14F-4D97-AF65-F5344CB8AC3E}">
        <p14:creationId xmlns:p14="http://schemas.microsoft.com/office/powerpoint/2010/main" xmlns="" val="107359864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xmlns="" id="{4DB7DBEC-7335-35E2-3C98-47A1134C456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DC1F2358-FBBC-C09E-EB16-7035E13389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xmlns="" id="{F2FC75C4-CD81-16CA-0F4E-CAD44888874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xmlns="" id="{61901807-7097-80E2-559B-735C9B54754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xmlns="" id="{B88B6C43-78F0-8B5C-B17B-73BB8CC02A66}"/>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xmlns="" id="{14459466-7F49-1E76-D948-12C9BDD6DD7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xmlns="" id="{8AB47028-06DB-8C0F-F8D8-1BE8744A86D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xmlns="" id="{43983845-455D-AF8D-6CFA-6EE97867BE6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xmlns="" id="{566B7428-F44C-A201-1FA1-F20D344DF9F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xmlns="" id="{D2F3FFA1-DBF8-29FB-CCAB-D9F519F7367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xmlns="" id="{2740481E-0E67-486E-F9FC-11E20629B1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xmlns="" id="{99B7CCE5-6181-D9D9-FF48-C8EDC2C828A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xmlns="" id="{05AF0A06-A159-F3B8-FE11-22B3D9932D3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xmlns="" id="{819290DF-7EFF-F65B-39FA-C9C0D54C0C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xmlns="" id="{5E8B4F30-B696-A4E9-D708-88D42F9A816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xmlns="" id="{089FA18B-6BAC-D8FD-2D3C-966981711575}"/>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xmlns="" id="{BEAF746E-06C9-48C1-90C0-7D98E0CF9FE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xmlns="" id="{C4438598-4CCF-DD09-CB58-E3049AE662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xmlns="" id="{FB2A8924-55A4-F397-BAD2-9EE082D857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xmlns="" id="{7C161AD5-D2C7-CDEE-B3C1-20E1D0434D9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xmlns="" id="{095FF049-DA7E-48D5-01DA-6127DE36753E}"/>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xmlns="" id="{8A4A456C-33FE-4B1B-42B7-9FA079FA31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xmlns="" id="{A6ED532F-B109-DDEB-FE4E-48D25CD154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xmlns="" id="{DB29E067-F3DC-797A-CAC1-99161E8301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xmlns="" id="{0E9AD63B-B3F4-8CFF-860A-5F809A0777C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xmlns="" id="{3EE22D61-D442-88F7-9210-C8AA1E3B3C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xmlns="" id="{939DC432-ABCD-99A4-3213-2E4C70E9D6C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xmlns="" id="{A96164C1-7359-51CF-345A-B973267A0FF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xmlns="" id="{D81563A5-05A9-A8CC-B6A5-46846E74101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xmlns="" id="{62528752-BD52-ADF0-67D5-52DCFA6E24A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xmlns="" id="{CF82B698-A06A-32F3-382F-2DF219945E4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xmlns="" id="{D163818E-2B8C-C1A4-7D1F-B907FE166F7B}"/>
              </a:ext>
            </a:extLst>
          </p:cNvPr>
          <p:cNvSpPr>
            <a:spLocks noGrp="1"/>
          </p:cNvSpPr>
          <p:nvPr>
            <p:ph type="title"/>
          </p:nvPr>
        </p:nvSpPr>
        <p:spPr>
          <a:xfrm>
            <a:off x="1141411" y="748240"/>
            <a:ext cx="9906000" cy="1117073"/>
          </a:xfrm>
        </p:spPr>
        <p:txBody>
          <a:bodyPr>
            <a:normAutofit/>
          </a:bodyPr>
          <a:lstStyle/>
          <a:p>
            <a:pPr algn="ctr"/>
            <a:r>
              <a:rPr lang="pl-PL" dirty="0" smtClean="0"/>
              <a:t>Wyróżnianie tekstu</a:t>
            </a:r>
            <a:endParaRPr lang="en-US" sz="4000" dirty="0" err="1">
              <a:solidFill>
                <a:srgbClr val="424456"/>
              </a:solidFill>
              <a:latin typeface="Trebuchet MS"/>
            </a:endParaRPr>
          </a:p>
        </p:txBody>
      </p:sp>
      <p:sp>
        <p:nvSpPr>
          <p:cNvPr id="3" name="Content Placeholder 2">
            <a:extLst>
              <a:ext uri="{FF2B5EF4-FFF2-40B4-BE49-F238E27FC236}">
                <a16:creationId xmlns:a16="http://schemas.microsoft.com/office/drawing/2014/main" xmlns="" id="{321CCBD3-7135-924D-4769-92F663233F1D}"/>
              </a:ext>
            </a:extLst>
          </p:cNvPr>
          <p:cNvSpPr>
            <a:spLocks noGrp="1"/>
          </p:cNvSpPr>
          <p:nvPr>
            <p:ph idx="1"/>
          </p:nvPr>
        </p:nvSpPr>
        <p:spPr>
          <a:xfrm>
            <a:off x="1206500" y="2249487"/>
            <a:ext cx="9840911" cy="3541714"/>
          </a:xfrm>
        </p:spPr>
        <p:txBody>
          <a:bodyPr anchor="t">
            <a:normAutofit/>
          </a:bodyPr>
          <a:lstStyle/>
          <a:p>
            <a:pPr>
              <a:buNone/>
            </a:pPr>
            <a:r>
              <a:rPr lang="pl-PL" sz="2800" dirty="0" smtClean="0"/>
              <a:t>Podstawowymi elementami do wyróżniania tekstu są </a:t>
            </a:r>
            <a:r>
              <a:rPr lang="pl-PL" sz="2800" dirty="0" err="1" smtClean="0"/>
              <a:t>em</a:t>
            </a:r>
            <a:r>
              <a:rPr lang="pl-PL" sz="2800" dirty="0" smtClean="0"/>
              <a:t> oraz </a:t>
            </a:r>
            <a:r>
              <a:rPr lang="pl-PL" sz="2800" dirty="0" err="1" smtClean="0"/>
              <a:t>strong</a:t>
            </a:r>
            <a:r>
              <a:rPr lang="pl-PL" sz="2800" dirty="0" smtClean="0"/>
              <a:t>. Domyślnie </a:t>
            </a:r>
            <a:r>
              <a:rPr lang="pl-PL" sz="2800" dirty="0" err="1" smtClean="0"/>
              <a:t>em</a:t>
            </a:r>
            <a:r>
              <a:rPr lang="pl-PL" sz="2800" dirty="0" smtClean="0"/>
              <a:t> zmienia krój na kursywę, zaś </a:t>
            </a:r>
            <a:r>
              <a:rPr lang="pl-PL" sz="2800" dirty="0" err="1" smtClean="0"/>
              <a:t>strong</a:t>
            </a:r>
            <a:r>
              <a:rPr lang="pl-PL" sz="2800" dirty="0" smtClean="0"/>
              <a:t> powoduje wytłuszczenie. Nie jest to jednak istotne, gdyż przy użyciu stylów CSS możesz osiągnąć dowolny inny format.</a:t>
            </a:r>
            <a:endParaRPr lang="en-US" sz="2600" dirty="0">
              <a:latin typeface="Georgia"/>
            </a:endParaRPr>
          </a:p>
          <a:p>
            <a:endParaRPr lang="en-US" sz="2200" dirty="0">
              <a:latin typeface="Georgia"/>
            </a:endParaRPr>
          </a:p>
          <a:p>
            <a:pPr marL="457200" indent="-457200">
              <a:buAutoNum type="arabicPeriod"/>
            </a:pPr>
            <a:endParaRPr lang="en-US" dirty="0"/>
          </a:p>
          <a:p>
            <a:pPr marL="457200" indent="-457200">
              <a:buAutoNum type="arabicPeriod"/>
            </a:pPr>
            <a:endParaRPr lang="en-US" dirty="0"/>
          </a:p>
          <a:p>
            <a:pPr marL="0" indent="0">
              <a:buNone/>
            </a:pPr>
            <a:endParaRPr lang="en-US" dirty="0"/>
          </a:p>
        </p:txBody>
      </p:sp>
      <p:grpSp>
        <p:nvGrpSpPr>
          <p:cNvPr id="41" name="Group 40">
            <a:extLst>
              <a:ext uri="{FF2B5EF4-FFF2-40B4-BE49-F238E27FC236}">
                <a16:creationId xmlns:a16="http://schemas.microsoft.com/office/drawing/2014/main" xmlns="" id="{FE3C6A6E-4BED-13FA-E5D6-368C8FABA84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xmlns="" id="{841FF8E9-EDF0-BB24-0C84-B28F6B0548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xmlns="" id="{84DDF3A1-F2E0-97F4-E2DC-373702F9691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xmlns="" id="{785A9D80-1F15-D3BF-1AB9-BB4BCEF2DAB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xmlns="" id="{2ADB794A-8192-8756-C6F6-324ACDAA36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xmlns="" id="{537D88B2-B2E9-FA67-2CA3-7368B5376B5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xmlns="" id="{FFA870B7-E98A-234E-9F49-423856A915A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xmlns="" id="{2477C682-4104-0C81-2FB5-3798DAED2E9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xmlns="" id="{76721396-486B-7981-C85C-8FB08D148C8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xmlns="" id="{17026785-EE03-131D-E88D-268165D908C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xmlns="" id="{0EB5EEC1-16CF-97D0-51D3-5C38C63E606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pic>
        <p:nvPicPr>
          <p:cNvPr id="12291" name="Picture 3"/>
          <p:cNvPicPr>
            <a:picLocks noChangeAspect="1" noChangeArrowheads="1"/>
          </p:cNvPicPr>
          <p:nvPr/>
        </p:nvPicPr>
        <p:blipFill>
          <a:blip r:embed="rId3"/>
          <a:srcRect/>
          <a:stretch>
            <a:fillRect/>
          </a:stretch>
        </p:blipFill>
        <p:spPr bwMode="auto">
          <a:xfrm>
            <a:off x="3549650" y="4460586"/>
            <a:ext cx="5295900" cy="1409700"/>
          </a:xfrm>
          <a:prstGeom prst="rect">
            <a:avLst/>
          </a:prstGeom>
          <a:noFill/>
          <a:ln w="9525">
            <a:noFill/>
            <a:miter lim="800000"/>
            <a:headEnd/>
            <a:tailEnd/>
          </a:ln>
          <a:effectLst/>
        </p:spPr>
      </p:pic>
    </p:spTree>
    <p:extLst>
      <p:ext uri="{BB962C8B-B14F-4D97-AF65-F5344CB8AC3E}">
        <p14:creationId xmlns:p14="http://schemas.microsoft.com/office/powerpoint/2010/main" xmlns="" val="2716239463"/>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bwód">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6294</TotalTime>
  <Words>1877</Words>
  <Application>Microsoft Office PowerPoint</Application>
  <PresentationFormat>Niestandardowy</PresentationFormat>
  <Paragraphs>163</Paragraphs>
  <Slides>47</Slides>
  <Notes>1</Notes>
  <HiddenSlides>0</HiddenSlides>
  <MMClips>0</MMClips>
  <ScaleCrop>false</ScaleCrop>
  <HeadingPairs>
    <vt:vector size="4" baseType="variant">
      <vt:variant>
        <vt:lpstr>Motyw</vt:lpstr>
      </vt:variant>
      <vt:variant>
        <vt:i4>1</vt:i4>
      </vt:variant>
      <vt:variant>
        <vt:lpstr>Tytuły slajdów</vt:lpstr>
      </vt:variant>
      <vt:variant>
        <vt:i4>47</vt:i4>
      </vt:variant>
    </vt:vector>
  </HeadingPairs>
  <TitlesOfParts>
    <vt:vector size="48" baseType="lpstr">
      <vt:lpstr>Obwód</vt:lpstr>
      <vt:lpstr>Projektowanie serwisów internetowych - znaczniki</vt:lpstr>
      <vt:lpstr>Akapit</vt:lpstr>
      <vt:lpstr>Dzielenie wyrazów</vt:lpstr>
      <vt:lpstr>Dzielenie wyrazów</vt:lpstr>
      <vt:lpstr>Zakaz łamania wiersza</vt:lpstr>
      <vt:lpstr>Twarda spacja</vt:lpstr>
      <vt:lpstr>Złamanie wiersza</vt:lpstr>
      <vt:lpstr>Nagłówki</vt:lpstr>
      <vt:lpstr>Wyróżnianie tekstu</vt:lpstr>
      <vt:lpstr>Popularne znaki specjalne</vt:lpstr>
      <vt:lpstr>Zestawienie</vt:lpstr>
      <vt:lpstr>Tekst preformatowany</vt:lpstr>
      <vt:lpstr>Elementy frazowe</vt:lpstr>
      <vt:lpstr>Elementy frazowe - CD</vt:lpstr>
      <vt:lpstr>Cytaty</vt:lpstr>
      <vt:lpstr>Listy wypunktowane</vt:lpstr>
      <vt:lpstr>Listy numerowane</vt:lpstr>
      <vt:lpstr>Lista definicji</vt:lpstr>
      <vt:lpstr>Zagnieżdżanie list</vt:lpstr>
      <vt:lpstr>Elementy img, figure i figcaption</vt:lpstr>
      <vt:lpstr>Pliki graficzne</vt:lpstr>
      <vt:lpstr>Składnia elementu img</vt:lpstr>
      <vt:lpstr>atrybuty</vt:lpstr>
      <vt:lpstr>Wymiary obrazów</vt:lpstr>
      <vt:lpstr>Rozmiar obrazu</vt:lpstr>
      <vt:lpstr>Elementy figure i figcaption</vt:lpstr>
      <vt:lpstr>Tabele</vt:lpstr>
      <vt:lpstr>Podpis tabeli</vt:lpstr>
      <vt:lpstr>Tabele regularne i nieregularne</vt:lpstr>
      <vt:lpstr>Nagłówek, stopka i treść tabeli</vt:lpstr>
      <vt:lpstr>Kolumny tabeli</vt:lpstr>
      <vt:lpstr>Kolumny tabeli</vt:lpstr>
      <vt:lpstr>Tabele HTML — podsumowanie</vt:lpstr>
      <vt:lpstr>Odsyłacze i menu nawigacyjne</vt:lpstr>
      <vt:lpstr>Menu nawigacyjne</vt:lpstr>
      <vt:lpstr>Odsyłacze do różnych typów plików</vt:lpstr>
      <vt:lpstr>Mapa odsyłaczy</vt:lpstr>
      <vt:lpstr>Elementy semantyczne ustalające strukturę witryny</vt:lpstr>
      <vt:lpstr>Nagłówki</vt:lpstr>
      <vt:lpstr>Grupowanie nagłówków</vt:lpstr>
      <vt:lpstr>Artykuły</vt:lpstr>
      <vt:lpstr>Sekcje</vt:lpstr>
      <vt:lpstr>Sekcje -div</vt:lpstr>
      <vt:lpstr>Element aside</vt:lpstr>
      <vt:lpstr>Nagłówek i stopka</vt:lpstr>
      <vt:lpstr>Element address</vt:lpstr>
      <vt:lpstr>Stosuj DOCTYPE języka HTML5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257</cp:revision>
  <dcterms:created xsi:type="dcterms:W3CDTF">2024-01-23T13:21:05Z</dcterms:created>
  <dcterms:modified xsi:type="dcterms:W3CDTF">2024-02-22T15:37:08Z</dcterms:modified>
</cp:coreProperties>
</file>