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98B7D7-2F4E-4FE8-9442-01A993F6F5EA}" type="datetimeFigureOut">
              <a:rPr lang="pl-PL" smtClean="0"/>
              <a:t>15.05.2024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21BB05-5A61-4B1B-9B3D-6DC568386999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Bootstrap</a:t>
            </a:r>
            <a:r>
              <a:rPr lang="pl-PL" dirty="0" smtClean="0"/>
              <a:t> 5 – wybrane klasy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Zadanie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85860"/>
            <a:ext cx="9144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71546"/>
            <a:ext cx="885828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card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66" y="1500174"/>
            <a:ext cx="8814630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3286124"/>
            <a:ext cx="296545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collapse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3116"/>
            <a:ext cx="892971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357694"/>
            <a:ext cx="9144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modal</a:t>
            </a:r>
            <a:r>
              <a:rPr lang="pl-PL" dirty="0" smtClean="0"/>
              <a:t> –wyskakujące okno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714488"/>
            <a:ext cx="7175500" cy="407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5154400"/>
            <a:ext cx="4357686" cy="170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</a:t>
            </a:r>
            <a:r>
              <a:rPr lang="pl-PL" dirty="0" err="1" smtClean="0"/>
              <a:t>tooltip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928802"/>
            <a:ext cx="87058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3143248"/>
            <a:ext cx="24955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Klasa toast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571472" y="1571612"/>
            <a:ext cx="628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Komponent wyskakujący przypomina okienko z alertem, które jest wyświetlane tylko przez kilka sekund, gdy coś się wydarzy (tj. gdy użytkownik kliknie przycisk, wyśle ​​formularz itp.).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14620"/>
            <a:ext cx="631825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545782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scrollspy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0962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775" y="1428736"/>
            <a:ext cx="90392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8040145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3312998"/>
            <a:ext cx="4157645" cy="3545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17758" y="4357694"/>
            <a:ext cx="4126241" cy="250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Klasa </a:t>
            </a:r>
            <a:r>
              <a:rPr lang="pl-PL" dirty="0" err="1" smtClean="0"/>
              <a:t>offcanvas</a:t>
            </a:r>
            <a:r>
              <a:rPr lang="pl-PL" dirty="0" smtClean="0"/>
              <a:t>- wyskakujące boczne okno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71546"/>
            <a:ext cx="8235214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1404</TotalTime>
  <Words>58</Words>
  <Application>Microsoft Office PowerPoint</Application>
  <PresentationFormat>Pokaz na ekranie (4:3)</PresentationFormat>
  <Paragraphs>11</Paragraphs>
  <Slides>12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3" baseType="lpstr">
      <vt:lpstr>Początek</vt:lpstr>
      <vt:lpstr>Bootstrap 5 – wybrane klasy</vt:lpstr>
      <vt:lpstr>Klasa card</vt:lpstr>
      <vt:lpstr>Klasa collapse</vt:lpstr>
      <vt:lpstr>Klasa modal –wyskakujące okno</vt:lpstr>
      <vt:lpstr>Klasa tooltip</vt:lpstr>
      <vt:lpstr>Klasa toast</vt:lpstr>
      <vt:lpstr>scrollspy</vt:lpstr>
      <vt:lpstr>cd</vt:lpstr>
      <vt:lpstr>Klasa offcanvas- wyskakujące boczne okno</vt:lpstr>
      <vt:lpstr>Zadanie</vt:lpstr>
      <vt:lpstr>Slajd 11</vt:lpstr>
      <vt:lpstr>Slajd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5 – wybrane klasy</dc:title>
  <dc:creator>hp</dc:creator>
  <cp:lastModifiedBy>hp</cp:lastModifiedBy>
  <cp:revision>2</cp:revision>
  <dcterms:created xsi:type="dcterms:W3CDTF">2024-05-15T13:56:36Z</dcterms:created>
  <dcterms:modified xsi:type="dcterms:W3CDTF">2024-05-16T13:21:30Z</dcterms:modified>
</cp:coreProperties>
</file>