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41F853-6AFE-4F3C-AD79-40EF7C3A0CA7}" type="datetimeFigureOut">
              <a:rPr lang="pl-PL" smtClean="0"/>
              <a:t>04.05.2024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42581D-1925-4EAA-879E-982303586AA9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Strona promocyjna produktu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 smtClean="0"/>
              <a:t>Kolumna ta ma przechowywać krótki tekst, będący swoistym sloganem promującym produkt, jednocześnie zachęcając do kupna. </a:t>
            </a:r>
            <a:endParaRPr lang="pl-PL" b="1" dirty="0" smtClean="0"/>
          </a:p>
          <a:p>
            <a:r>
              <a:rPr lang="pl-PL" dirty="0" smtClean="0"/>
              <a:t>        &lt;!-- ====== POCZĄTEK SLIDERA ======= --&gt;</a:t>
            </a:r>
          </a:p>
          <a:p>
            <a:r>
              <a:rPr lang="pl-PL" dirty="0" smtClean="0"/>
              <a:t>        &lt;div </a:t>
            </a:r>
            <a:r>
              <a:rPr lang="pl-PL" dirty="0" err="1" smtClean="0"/>
              <a:t>class="container-fluid</a:t>
            </a:r>
            <a:r>
              <a:rPr lang="pl-PL" dirty="0" smtClean="0"/>
              <a:t> </a:t>
            </a:r>
            <a:r>
              <a:rPr lang="pl-PL" dirty="0" err="1" smtClean="0"/>
              <a:t>main-photo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&lt;div </a:t>
            </a:r>
            <a:r>
              <a:rPr lang="pl-PL" dirty="0" err="1" smtClean="0"/>
              <a:t>class="row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&lt;div </a:t>
            </a:r>
            <a:r>
              <a:rPr lang="pl-PL" dirty="0" err="1" smtClean="0"/>
              <a:t>class="container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&lt;div </a:t>
            </a:r>
            <a:r>
              <a:rPr lang="pl-PL" dirty="0" err="1" smtClean="0"/>
              <a:t>class="row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&lt;div class="col-xs-8 col-xs-offset-2 </a:t>
            </a:r>
            <a:r>
              <a:rPr lang="pl-PL" dirty="0" err="1" smtClean="0"/>
              <a:t>caption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&lt;h1&gt;Patrz na Świat z innej perspektywy&lt;/h1&gt;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p&gt;Nasza</a:t>
            </a:r>
            <a:r>
              <a:rPr lang="pl-PL" dirty="0" smtClean="0"/>
              <a:t> aplikacja sprawi, że Twoje zdjęcia zyskają nową jakość.&lt;/p&gt;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p&gt;Mobilny</a:t>
            </a:r>
            <a:r>
              <a:rPr lang="pl-PL" dirty="0" smtClean="0"/>
              <a:t> program graficzny za jedyne &lt;br&gt;&lt;strong&gt;29.99$&lt;/</a:t>
            </a:r>
            <a:r>
              <a:rPr lang="pl-PL" dirty="0" err="1" smtClean="0"/>
              <a:t>strong</a:t>
            </a:r>
            <a:r>
              <a:rPr lang="pl-PL" dirty="0" smtClean="0"/>
              <a:t>&gt;&lt;/p&gt;</a:t>
            </a:r>
          </a:p>
          <a:p>
            <a:r>
              <a:rPr lang="pl-PL" dirty="0" smtClean="0"/>
              <a:t>                        &lt;a </a:t>
            </a:r>
            <a:r>
              <a:rPr lang="pl-PL" dirty="0" err="1" smtClean="0"/>
              <a:t>href</a:t>
            </a:r>
            <a:r>
              <a:rPr lang="pl-PL" dirty="0" smtClean="0"/>
              <a:t>="#" </a:t>
            </a:r>
            <a:r>
              <a:rPr lang="pl-PL" dirty="0" err="1" smtClean="0"/>
              <a:t>class="btn</a:t>
            </a:r>
            <a:r>
              <a:rPr lang="pl-PL" dirty="0" smtClean="0"/>
              <a:t> </a:t>
            </a:r>
            <a:r>
              <a:rPr lang="pl-PL" dirty="0" err="1" smtClean="0"/>
              <a:t>btn-default"&gt;Kup</a:t>
            </a:r>
            <a:r>
              <a:rPr lang="pl-PL" dirty="0" smtClean="0"/>
              <a:t> pełną wersję&lt;/a&gt;</a:t>
            </a:r>
          </a:p>
          <a:p>
            <a:r>
              <a:rPr lang="pl-PL" dirty="0" smtClean="0"/>
              <a:t>                        &lt;a </a:t>
            </a:r>
            <a:r>
              <a:rPr lang="pl-PL" dirty="0" err="1" smtClean="0"/>
              <a:t>href</a:t>
            </a:r>
            <a:r>
              <a:rPr lang="pl-PL" dirty="0" smtClean="0"/>
              <a:t>="#" </a:t>
            </a:r>
            <a:r>
              <a:rPr lang="pl-PL" dirty="0" err="1" smtClean="0"/>
              <a:t>class="btn</a:t>
            </a:r>
            <a:r>
              <a:rPr lang="pl-PL" dirty="0" smtClean="0"/>
              <a:t> </a:t>
            </a:r>
            <a:r>
              <a:rPr lang="pl-PL" dirty="0" err="1" smtClean="0"/>
              <a:t>btn-link"&gt;Wypróbuj</a:t>
            </a:r>
            <a:r>
              <a:rPr lang="pl-PL" dirty="0" smtClean="0"/>
              <a:t>&lt;/a&gt;</a:t>
            </a:r>
          </a:p>
          <a:p>
            <a:r>
              <a:rPr lang="pl-PL" dirty="0" smtClean="0"/>
              <a:t>                        &lt;/div&gt;</a:t>
            </a:r>
          </a:p>
          <a:p>
            <a:r>
              <a:rPr lang="pl-PL" dirty="0" smtClean="0"/>
              <a:t>                    &lt;/div&gt;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&lt;/div&gt;  </a:t>
            </a:r>
          </a:p>
          <a:p>
            <a:r>
              <a:rPr lang="pl-PL" dirty="0" smtClean="0"/>
              <a:t>        &lt;/div&gt;</a:t>
            </a:r>
          </a:p>
          <a:p>
            <a:r>
              <a:rPr lang="pl-PL" dirty="0" smtClean="0"/>
              <a:t>        &lt;!-- ====== KONIEC SLIDERA ======= --&gt;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Dodaj jeszcze style, które sprawią, że przesłanie stanie się czytelne. </a:t>
            </a:r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caption</a:t>
            </a:r>
            <a:r>
              <a:rPr lang="pl-PL" dirty="0" smtClean="0"/>
              <a:t> { </a:t>
            </a:r>
            <a:r>
              <a:rPr lang="pl-PL" dirty="0" err="1" smtClean="0"/>
              <a:t>background</a:t>
            </a:r>
            <a:r>
              <a:rPr lang="pl-PL" dirty="0" smtClean="0"/>
              <a:t>: </a:t>
            </a:r>
            <a:r>
              <a:rPr lang="pl-PL" dirty="0" err="1" smtClean="0"/>
              <a:t>rgba</a:t>
            </a:r>
            <a:r>
              <a:rPr lang="pl-PL" dirty="0" smtClean="0"/>
              <a:t>(255,255,255,0.7); </a:t>
            </a:r>
            <a:r>
              <a:rPr lang="pl-PL" dirty="0" err="1" smtClean="0"/>
              <a:t>color</a:t>
            </a:r>
            <a:r>
              <a:rPr lang="pl-PL" dirty="0" smtClean="0"/>
              <a:t>: #000; </a:t>
            </a:r>
            <a:r>
              <a:rPr lang="pl-PL" dirty="0" err="1" smtClean="0"/>
              <a:t>text-align</a:t>
            </a:r>
            <a:r>
              <a:rPr lang="pl-PL" dirty="0" smtClean="0"/>
              <a:t>: center; </a:t>
            </a:r>
            <a:r>
              <a:rPr lang="pl-PL" dirty="0" err="1" smtClean="0"/>
              <a:t>margin-top</a:t>
            </a:r>
            <a:r>
              <a:rPr lang="pl-PL" dirty="0" smtClean="0"/>
              <a:t>: 150px; </a:t>
            </a:r>
            <a:r>
              <a:rPr lang="pl-PL" dirty="0" err="1" smtClean="0"/>
              <a:t>padding</a:t>
            </a:r>
            <a:r>
              <a:rPr lang="pl-PL" dirty="0" smtClean="0"/>
              <a:t>: 30px; } </a:t>
            </a:r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caption</a:t>
            </a:r>
            <a:r>
              <a:rPr lang="pl-PL" dirty="0" smtClean="0"/>
              <a:t> p { </a:t>
            </a:r>
            <a:r>
              <a:rPr lang="pl-PL" dirty="0" err="1" smtClean="0"/>
              <a:t>font-size</a:t>
            </a:r>
            <a:r>
              <a:rPr lang="pl-PL" dirty="0" smtClean="0"/>
              <a:t>: 1.3em; } </a:t>
            </a:r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caption</a:t>
            </a:r>
            <a:r>
              <a:rPr lang="pl-PL" dirty="0" smtClean="0"/>
              <a:t> p </a:t>
            </a:r>
            <a:r>
              <a:rPr lang="pl-PL" dirty="0" err="1" smtClean="0"/>
              <a:t>strong</a:t>
            </a:r>
            <a:r>
              <a:rPr lang="pl-PL" dirty="0" smtClean="0"/>
              <a:t> { </a:t>
            </a:r>
            <a:r>
              <a:rPr lang="pl-PL" dirty="0" err="1" smtClean="0"/>
              <a:t>font-size</a:t>
            </a:r>
            <a:r>
              <a:rPr lang="pl-PL" dirty="0" smtClean="0"/>
              <a:t>: 2.1em; }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Responsywność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@media (</a:t>
            </a:r>
            <a:r>
              <a:rPr lang="pl-PL" dirty="0" err="1" smtClean="0"/>
              <a:t>max-width</a:t>
            </a:r>
            <a:r>
              <a:rPr lang="pl-PL" dirty="0" smtClean="0"/>
              <a:t>: 767px) { </a:t>
            </a:r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caption</a:t>
            </a:r>
            <a:r>
              <a:rPr lang="pl-PL" dirty="0" smtClean="0"/>
              <a:t> h1 { </a:t>
            </a:r>
            <a:r>
              <a:rPr lang="pl-PL" dirty="0" err="1" smtClean="0"/>
              <a:t>font-size</a:t>
            </a:r>
            <a:r>
              <a:rPr lang="pl-PL" dirty="0" smtClean="0"/>
              <a:t>: 1.5em; </a:t>
            </a:r>
            <a:r>
              <a:rPr lang="pl-PL" dirty="0" smtClean="0"/>
              <a:t>}</a:t>
            </a:r>
          </a:p>
          <a:p>
            <a:r>
              <a:rPr lang="pl-PL" dirty="0" smtClean="0"/>
              <a:t> </a:t>
            </a:r>
            <a:r>
              <a:rPr lang="pl-PL" dirty="0" smtClean="0"/>
              <a:t>.</a:t>
            </a:r>
            <a:r>
              <a:rPr lang="pl-PL" dirty="0" err="1" smtClean="0"/>
              <a:t>caption</a:t>
            </a:r>
            <a:r>
              <a:rPr lang="pl-PL" dirty="0" smtClean="0"/>
              <a:t> p { </a:t>
            </a:r>
            <a:r>
              <a:rPr lang="pl-PL" dirty="0" err="1" smtClean="0"/>
              <a:t>font-size</a:t>
            </a:r>
            <a:r>
              <a:rPr lang="pl-PL" dirty="0" smtClean="0"/>
              <a:t>: 1em; </a:t>
            </a:r>
            <a:r>
              <a:rPr lang="pl-PL" dirty="0" smtClean="0"/>
              <a:t>}</a:t>
            </a:r>
          </a:p>
          <a:p>
            <a:r>
              <a:rPr lang="pl-PL" dirty="0" smtClean="0"/>
              <a:t> </a:t>
            </a:r>
            <a:r>
              <a:rPr lang="pl-PL" dirty="0" smtClean="0"/>
              <a:t>.</a:t>
            </a:r>
            <a:r>
              <a:rPr lang="pl-PL" dirty="0" err="1" smtClean="0"/>
              <a:t>caption</a:t>
            </a:r>
            <a:r>
              <a:rPr lang="pl-PL" dirty="0" smtClean="0"/>
              <a:t> p </a:t>
            </a:r>
            <a:r>
              <a:rPr lang="pl-PL" dirty="0" err="1" smtClean="0"/>
              <a:t>strong</a:t>
            </a:r>
            <a:r>
              <a:rPr lang="pl-PL" dirty="0" smtClean="0"/>
              <a:t> { </a:t>
            </a:r>
            <a:r>
              <a:rPr lang="pl-PL" dirty="0" err="1" smtClean="0"/>
              <a:t>font-size</a:t>
            </a:r>
            <a:r>
              <a:rPr lang="pl-PL" dirty="0" smtClean="0"/>
              <a:t>: 1.2em; }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Cechy produktu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 smtClean="0"/>
              <a:t>        &lt;!-- ====== POCZĄTEK SLIDERA ======= --&gt;</a:t>
            </a:r>
          </a:p>
          <a:p>
            <a:r>
              <a:rPr lang="pl-PL" dirty="0" smtClean="0"/>
              <a:t>        &lt;div </a:t>
            </a:r>
            <a:r>
              <a:rPr lang="pl-PL" dirty="0" err="1" smtClean="0"/>
              <a:t>class="container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&lt;div </a:t>
            </a:r>
            <a:r>
              <a:rPr lang="pl-PL" dirty="0" err="1" smtClean="0"/>
              <a:t>class="row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&lt;div class="col-xs-12 col-sm-4"&gt;</a:t>
            </a:r>
          </a:p>
          <a:p>
            <a:r>
              <a:rPr lang="pl-PL" dirty="0" smtClean="0"/>
              <a:t>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class="glyphicon</a:t>
            </a:r>
            <a:r>
              <a:rPr lang="pl-PL" dirty="0" smtClean="0"/>
              <a:t> </a:t>
            </a:r>
            <a:r>
              <a:rPr lang="pl-PL" dirty="0" err="1" smtClean="0"/>
              <a:t>glyphicon-globe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&lt;h3&gt;Społeczność&lt;/h3&gt;</a:t>
            </a:r>
          </a:p>
          <a:p>
            <a:r>
              <a:rPr lang="pl-PL" dirty="0" smtClean="0"/>
              <a:t>                    &lt;</a:t>
            </a:r>
            <a:r>
              <a:rPr lang="pl-PL" dirty="0" err="1" smtClean="0"/>
              <a:t>p&gt;Udostępniaj</a:t>
            </a:r>
            <a:r>
              <a:rPr lang="pl-PL" dirty="0" smtClean="0"/>
              <a:t> swoje piękne zdjęcia wśród </a:t>
            </a:r>
            <a:r>
              <a:rPr lang="pl-PL" dirty="0" err="1" smtClean="0"/>
              <a:t>znajomych.&lt;br&gt;Zdobywaj</a:t>
            </a:r>
            <a:r>
              <a:rPr lang="pl-PL" dirty="0" smtClean="0"/>
              <a:t> popularność wśród </a:t>
            </a:r>
            <a:r>
              <a:rPr lang="pl-PL" dirty="0" err="1" smtClean="0"/>
              <a:t>fotografów.&lt;br&gt;Stań</a:t>
            </a:r>
            <a:r>
              <a:rPr lang="pl-PL" dirty="0" smtClean="0"/>
              <a:t> się kimś sławnym.&lt;/p&gt;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    &lt;div class="col-xs-12 col-sm-4"&gt;</a:t>
            </a:r>
          </a:p>
          <a:p>
            <a:r>
              <a:rPr lang="pl-PL" dirty="0" smtClean="0"/>
              <a:t>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class="glyphicon</a:t>
            </a:r>
            <a:r>
              <a:rPr lang="pl-PL" dirty="0" smtClean="0"/>
              <a:t> </a:t>
            </a:r>
            <a:r>
              <a:rPr lang="pl-PL" dirty="0" err="1" smtClean="0"/>
              <a:t>glyphicon-cloud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&lt;h3&gt;Dostępność&lt;/h3&gt;</a:t>
            </a:r>
          </a:p>
          <a:p>
            <a:r>
              <a:rPr lang="pl-PL" dirty="0" smtClean="0"/>
              <a:t>                    &lt;</a:t>
            </a:r>
            <a:r>
              <a:rPr lang="pl-PL" dirty="0" err="1" smtClean="0"/>
              <a:t>p&gt;Przechowuj</a:t>
            </a:r>
            <a:r>
              <a:rPr lang="pl-PL" dirty="0" smtClean="0"/>
              <a:t> dane w chmurze, dostępnej z każdego miejsca. Aplikacja synchronizuje się z tabletem, </a:t>
            </a:r>
            <a:r>
              <a:rPr lang="pl-PL" dirty="0" err="1" smtClean="0"/>
              <a:t>smartfonem</a:t>
            </a:r>
            <a:r>
              <a:rPr lang="pl-PL" dirty="0" smtClean="0"/>
              <a:t> i komputerem.&lt;/p&gt;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    &lt;div class="col-xs-12 col-sm-4"&gt;</a:t>
            </a:r>
          </a:p>
          <a:p>
            <a:r>
              <a:rPr lang="pl-PL" dirty="0" smtClean="0"/>
              <a:t>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class="glyphicon</a:t>
            </a:r>
            <a:r>
              <a:rPr lang="pl-PL" dirty="0" smtClean="0"/>
              <a:t> </a:t>
            </a:r>
            <a:r>
              <a:rPr lang="pl-PL" dirty="0" err="1" smtClean="0"/>
              <a:t>glyphicon-euro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&lt;h3&gt;Pieniądze&lt;/h3&gt;</a:t>
            </a:r>
          </a:p>
          <a:p>
            <a:r>
              <a:rPr lang="pl-PL" dirty="0" smtClean="0"/>
              <a:t>                    &lt;</a:t>
            </a:r>
            <a:r>
              <a:rPr lang="pl-PL" dirty="0" err="1" smtClean="0"/>
              <a:t>p&gt;Sprzedawaj</a:t>
            </a:r>
            <a:r>
              <a:rPr lang="pl-PL" dirty="0" smtClean="0"/>
              <a:t> swoje dzieła na całym świecie. &lt;</a:t>
            </a:r>
            <a:r>
              <a:rPr lang="pl-PL" dirty="0" err="1" smtClean="0"/>
              <a:t>br&gt;Agencje</a:t>
            </a:r>
            <a:r>
              <a:rPr lang="pl-PL" dirty="0" smtClean="0"/>
              <a:t> reklamowe będą zabijać się o Twoje usługi. &lt;</a:t>
            </a:r>
            <a:r>
              <a:rPr lang="pl-PL" dirty="0" err="1" smtClean="0"/>
              <a:t>br&gt;A</a:t>
            </a:r>
            <a:r>
              <a:rPr lang="pl-PL" dirty="0" smtClean="0"/>
              <a:t> Ty przy tym na pewno zarobisz.&lt;/p&gt;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&lt;/div&gt;  </a:t>
            </a:r>
          </a:p>
          <a:p>
            <a:r>
              <a:rPr lang="pl-PL" dirty="0" smtClean="0"/>
              <a:t>        &lt;/div&gt;</a:t>
            </a:r>
          </a:p>
          <a:p>
            <a:r>
              <a:rPr lang="pl-PL" dirty="0" smtClean="0"/>
              <a:t>        &lt;!-- ====== KONIEC SLIDERA ======= --&gt;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Potrzebne są jeszcze dobre style, pamiętaj o tym. </a:t>
            </a:r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features</a:t>
            </a:r>
            <a:r>
              <a:rPr lang="pl-PL" dirty="0" smtClean="0"/>
              <a:t> { </a:t>
            </a:r>
            <a:r>
              <a:rPr lang="pl-PL" dirty="0" err="1" smtClean="0"/>
              <a:t>text-align</a:t>
            </a:r>
            <a:r>
              <a:rPr lang="pl-PL" dirty="0" smtClean="0"/>
              <a:t>: center; </a:t>
            </a:r>
            <a:r>
              <a:rPr lang="pl-PL" dirty="0" err="1" smtClean="0"/>
              <a:t>padding-top</a:t>
            </a:r>
            <a:r>
              <a:rPr lang="pl-PL" dirty="0" smtClean="0"/>
              <a:t>: 30px; </a:t>
            </a:r>
            <a:r>
              <a:rPr lang="pl-PL" dirty="0" smtClean="0"/>
              <a:t>}</a:t>
            </a:r>
          </a:p>
          <a:p>
            <a:r>
              <a:rPr lang="pl-PL" dirty="0" smtClean="0"/>
              <a:t> </a:t>
            </a:r>
            <a:r>
              <a:rPr lang="pl-PL" dirty="0" smtClean="0"/>
              <a:t>.</a:t>
            </a:r>
            <a:r>
              <a:rPr lang="pl-PL" dirty="0" err="1" smtClean="0"/>
              <a:t>features</a:t>
            </a:r>
            <a:r>
              <a:rPr lang="pl-PL" dirty="0" smtClean="0"/>
              <a:t> .</a:t>
            </a:r>
            <a:r>
              <a:rPr lang="pl-PL" dirty="0" err="1" smtClean="0"/>
              <a:t>glyphicon</a:t>
            </a:r>
            <a:r>
              <a:rPr lang="pl-PL" dirty="0" smtClean="0"/>
              <a:t> { </a:t>
            </a:r>
            <a:r>
              <a:rPr lang="pl-PL" dirty="0" err="1" smtClean="0"/>
              <a:t>font-size</a:t>
            </a:r>
            <a:r>
              <a:rPr lang="pl-PL" dirty="0" smtClean="0"/>
              <a:t>: 60px; }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Animowany </a:t>
            </a:r>
            <a:r>
              <a:rPr lang="pl-PL" dirty="0" err="1" smtClean="0"/>
              <a:t>slider</a:t>
            </a:r>
            <a:r>
              <a:rPr lang="pl-PL" dirty="0" smtClean="0"/>
              <a:t> - </a:t>
            </a:r>
            <a:r>
              <a:rPr lang="pl-PL" dirty="0" err="1" smtClean="0"/>
              <a:t>carousel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&lt;!-- ====== POCZĄTEK SLIDERA ======= --&gt;</a:t>
            </a:r>
          </a:p>
          <a:p>
            <a:r>
              <a:rPr lang="pl-PL" dirty="0" smtClean="0"/>
              <a:t>        &lt;div </a:t>
            </a:r>
            <a:r>
              <a:rPr lang="pl-PL" dirty="0" err="1" smtClean="0"/>
              <a:t>class="container</a:t>
            </a:r>
            <a:r>
              <a:rPr lang="pl-PL" dirty="0" smtClean="0"/>
              <a:t> </a:t>
            </a:r>
            <a:r>
              <a:rPr lang="pl-PL" dirty="0" err="1" smtClean="0"/>
              <a:t>features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&lt;div </a:t>
            </a:r>
            <a:r>
              <a:rPr lang="pl-PL" dirty="0" err="1" smtClean="0"/>
              <a:t>class="row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&lt;div class="col-xs-12"&gt;</a:t>
            </a:r>
          </a:p>
          <a:p>
            <a:r>
              <a:rPr lang="pl-PL" dirty="0" smtClean="0"/>
              <a:t>                </a:t>
            </a:r>
          </a:p>
          <a:p>
            <a:r>
              <a:rPr lang="pl-PL" dirty="0" smtClean="0"/>
              <a:t>                    &lt;div </a:t>
            </a:r>
            <a:r>
              <a:rPr lang="pl-PL" dirty="0" err="1" smtClean="0"/>
              <a:t>id="carousel-example-generic</a:t>
            </a:r>
            <a:r>
              <a:rPr lang="pl-PL" dirty="0" smtClean="0"/>
              <a:t>" </a:t>
            </a:r>
            <a:r>
              <a:rPr lang="pl-PL" dirty="0" err="1" smtClean="0"/>
              <a:t>class="carousel</a:t>
            </a:r>
            <a:r>
              <a:rPr lang="pl-PL" dirty="0" smtClean="0"/>
              <a:t> </a:t>
            </a:r>
            <a:r>
              <a:rPr lang="pl-PL" dirty="0" err="1" smtClean="0"/>
              <a:t>slide</a:t>
            </a:r>
            <a:r>
              <a:rPr lang="pl-PL" dirty="0" smtClean="0"/>
              <a:t>" </a:t>
            </a:r>
            <a:r>
              <a:rPr lang="pl-PL" dirty="0" err="1" smtClean="0"/>
              <a:t>data-ride="carousel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&lt;!-- Wskaźniki --&gt;</a:t>
            </a:r>
          </a:p>
          <a:p>
            <a:r>
              <a:rPr lang="pl-PL" dirty="0" smtClean="0"/>
              <a:t>                        </a:t>
            </a:r>
            <a:r>
              <a:rPr lang="pl-PL" dirty="0" err="1" smtClean="0"/>
              <a:t>&lt;o</a:t>
            </a:r>
            <a:r>
              <a:rPr lang="pl-PL" dirty="0" smtClean="0"/>
              <a:t>l </a:t>
            </a:r>
            <a:r>
              <a:rPr lang="pl-PL" dirty="0" err="1" smtClean="0"/>
              <a:t>class="carousel-indicators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&lt;li </a:t>
            </a:r>
            <a:r>
              <a:rPr lang="pl-PL" dirty="0" err="1" smtClean="0"/>
              <a:t>data-target="#carousel-example-generic</a:t>
            </a:r>
            <a:r>
              <a:rPr lang="pl-PL" dirty="0" smtClean="0"/>
              <a:t>" data-slide-to="0" </a:t>
            </a:r>
            <a:r>
              <a:rPr lang="pl-PL" dirty="0" err="1" smtClean="0"/>
              <a:t>class="active</a:t>
            </a:r>
            <a:r>
              <a:rPr lang="pl-PL" dirty="0" smtClean="0"/>
              <a:t>"&gt;&lt;/li&gt;</a:t>
            </a:r>
          </a:p>
          <a:p>
            <a:r>
              <a:rPr lang="pl-PL" dirty="0" smtClean="0"/>
              <a:t>                        &lt;li </a:t>
            </a:r>
            <a:r>
              <a:rPr lang="pl-PL" dirty="0" err="1" smtClean="0"/>
              <a:t>data-target="#carousel-example-generic</a:t>
            </a:r>
            <a:r>
              <a:rPr lang="pl-PL" dirty="0" smtClean="0"/>
              <a:t>" data-slide-to="1"&gt;&lt;/li&gt;</a:t>
            </a:r>
          </a:p>
          <a:p>
            <a:r>
              <a:rPr lang="pl-PL" dirty="0" smtClean="0"/>
              <a:t>                        &lt;li </a:t>
            </a:r>
            <a:r>
              <a:rPr lang="pl-PL" dirty="0" err="1" smtClean="0"/>
              <a:t>data-target="#carousel-example-generic</a:t>
            </a:r>
            <a:r>
              <a:rPr lang="pl-PL" dirty="0" smtClean="0"/>
              <a:t>" data-slide-to="2"&gt;&lt;/li&gt;</a:t>
            </a:r>
          </a:p>
          <a:p>
            <a:r>
              <a:rPr lang="pl-PL" dirty="0" smtClean="0"/>
              <a:t>                        &lt;/</a:t>
            </a:r>
            <a:r>
              <a:rPr lang="pl-PL" dirty="0" err="1" smtClean="0"/>
              <a:t>ol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95948"/>
          </a:xfrm>
        </p:spPr>
        <p:txBody>
          <a:bodyPr>
            <a:normAutofit fontScale="47500" lnSpcReduction="20000"/>
          </a:bodyPr>
          <a:lstStyle/>
          <a:p>
            <a:r>
              <a:rPr lang="pl-PL" dirty="0" smtClean="0"/>
              <a:t>&lt;!-- Slajdy --&gt;</a:t>
            </a:r>
          </a:p>
          <a:p>
            <a:r>
              <a:rPr lang="pl-PL" dirty="0" smtClean="0"/>
              <a:t>                        &lt;div </a:t>
            </a:r>
            <a:r>
              <a:rPr lang="pl-PL" dirty="0" err="1" smtClean="0"/>
              <a:t>class="carousel-inner</a:t>
            </a:r>
            <a:r>
              <a:rPr lang="pl-PL" dirty="0" smtClean="0"/>
              <a:t>" </a:t>
            </a:r>
            <a:r>
              <a:rPr lang="pl-PL" dirty="0" err="1" smtClean="0"/>
              <a:t>role="listbox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&lt;div </a:t>
            </a:r>
            <a:r>
              <a:rPr lang="pl-PL" dirty="0" err="1" smtClean="0"/>
              <a:t>class="item</a:t>
            </a:r>
            <a:r>
              <a:rPr lang="pl-PL" dirty="0" smtClean="0"/>
              <a:t> </a:t>
            </a:r>
            <a:r>
              <a:rPr lang="pl-PL" dirty="0" err="1" smtClean="0"/>
              <a:t>active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&lt;</a:t>
            </a:r>
            <a:r>
              <a:rPr lang="pl-PL" dirty="0" err="1" smtClean="0"/>
              <a:t>img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="../</a:t>
            </a:r>
            <a:r>
              <a:rPr lang="pl-PL" dirty="0" err="1" smtClean="0"/>
              <a:t>img</a:t>
            </a:r>
            <a:r>
              <a:rPr lang="pl-PL" dirty="0" smtClean="0"/>
              <a:t>/product1.jpg" </a:t>
            </a:r>
            <a:r>
              <a:rPr lang="pl-PL" dirty="0" err="1" smtClean="0"/>
              <a:t>alt="Mecz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&lt;div </a:t>
            </a:r>
            <a:r>
              <a:rPr lang="pl-PL" dirty="0" err="1" smtClean="0"/>
              <a:t>class="carousel-caption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    Uchwyć najważniejsze momenty w Twoim życiu.</a:t>
            </a:r>
          </a:p>
          <a:p>
            <a:r>
              <a:rPr lang="pl-PL" dirty="0" smtClean="0"/>
              <a:t>                            &lt;/div&gt;</a:t>
            </a:r>
          </a:p>
          <a:p>
            <a:r>
              <a:rPr lang="pl-PL" dirty="0" smtClean="0"/>
              <a:t>                        &lt;/div&gt;</a:t>
            </a:r>
          </a:p>
          <a:p>
            <a:r>
              <a:rPr lang="pl-PL" dirty="0" smtClean="0"/>
              <a:t>                        &lt;div </a:t>
            </a:r>
            <a:r>
              <a:rPr lang="pl-PL" dirty="0" err="1" smtClean="0"/>
              <a:t>class="item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&lt;</a:t>
            </a:r>
            <a:r>
              <a:rPr lang="pl-PL" dirty="0" err="1" smtClean="0"/>
              <a:t>img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="../</a:t>
            </a:r>
            <a:r>
              <a:rPr lang="pl-PL" dirty="0" err="1" smtClean="0"/>
              <a:t>img</a:t>
            </a:r>
            <a:r>
              <a:rPr lang="pl-PL" dirty="0" smtClean="0"/>
              <a:t>/product2.jpg" </a:t>
            </a:r>
            <a:r>
              <a:rPr lang="pl-PL" dirty="0" err="1" smtClean="0"/>
              <a:t>alt="Spotkanie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&lt;div </a:t>
            </a:r>
            <a:r>
              <a:rPr lang="pl-PL" dirty="0" err="1" smtClean="0"/>
              <a:t>class="carousel-caption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    Nie ważne czy korzystasz z </a:t>
            </a:r>
            <a:r>
              <a:rPr lang="pl-PL" dirty="0" err="1" smtClean="0"/>
              <a:t>iOS</a:t>
            </a:r>
            <a:r>
              <a:rPr lang="pl-PL" dirty="0" smtClean="0"/>
              <a:t>, Android czy Windows </a:t>
            </a:r>
            <a:r>
              <a:rPr lang="pl-PL" dirty="0" err="1" smtClean="0"/>
              <a:t>Phone</a:t>
            </a:r>
            <a:r>
              <a:rPr lang="pl-PL" dirty="0" smtClean="0"/>
              <a:t>.</a:t>
            </a:r>
          </a:p>
          <a:p>
            <a:r>
              <a:rPr lang="pl-PL" dirty="0" smtClean="0"/>
              <a:t>                            &lt;/div&gt;</a:t>
            </a:r>
          </a:p>
          <a:p>
            <a:r>
              <a:rPr lang="pl-PL" dirty="0" smtClean="0"/>
              <a:t>                        &lt;/div&gt;</a:t>
            </a:r>
          </a:p>
          <a:p>
            <a:r>
              <a:rPr lang="pl-PL" dirty="0" smtClean="0"/>
              <a:t>                        &lt;div </a:t>
            </a:r>
            <a:r>
              <a:rPr lang="pl-PL" dirty="0" err="1" smtClean="0"/>
              <a:t>class="item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&lt;</a:t>
            </a:r>
            <a:r>
              <a:rPr lang="pl-PL" dirty="0" err="1" smtClean="0"/>
              <a:t>img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="../</a:t>
            </a:r>
            <a:r>
              <a:rPr lang="pl-PL" dirty="0" err="1" smtClean="0"/>
              <a:t>img</a:t>
            </a:r>
            <a:r>
              <a:rPr lang="pl-PL" dirty="0" smtClean="0"/>
              <a:t>/product3.jpg" </a:t>
            </a:r>
            <a:r>
              <a:rPr lang="pl-PL" dirty="0" err="1" smtClean="0"/>
              <a:t>alt="Kobieta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&lt;div </a:t>
            </a:r>
            <a:r>
              <a:rPr lang="pl-PL" dirty="0" err="1" smtClean="0"/>
              <a:t>class="carousel-caption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        Za każdym razem korzystanie z aplikacji jest intuicyjne i wygodne.</a:t>
            </a:r>
          </a:p>
          <a:p>
            <a:r>
              <a:rPr lang="pl-PL" dirty="0" smtClean="0"/>
              <a:t>                            &lt;/div&gt;</a:t>
            </a:r>
          </a:p>
          <a:p>
            <a:r>
              <a:rPr lang="pl-PL" dirty="0" smtClean="0"/>
              <a:t>                        &lt;/div&gt;</a:t>
            </a:r>
          </a:p>
          <a:p>
            <a:r>
              <a:rPr lang="pl-PL" dirty="0" smtClean="0"/>
              <a:t>                        &lt;/div&gt;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714348" y="1714488"/>
            <a:ext cx="8143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                        &lt;!-- Strzałki --&gt;</a:t>
            </a:r>
          </a:p>
          <a:p>
            <a:r>
              <a:rPr lang="pl-PL" dirty="0" smtClean="0"/>
              <a:t>                        &lt;a </a:t>
            </a:r>
            <a:r>
              <a:rPr lang="pl-PL" dirty="0" err="1" smtClean="0"/>
              <a:t>class="left</a:t>
            </a:r>
            <a:r>
              <a:rPr lang="pl-PL" dirty="0" smtClean="0"/>
              <a:t> </a:t>
            </a:r>
            <a:r>
              <a:rPr lang="pl-PL" dirty="0" err="1" smtClean="0"/>
              <a:t>carousel-control</a:t>
            </a:r>
            <a:r>
              <a:rPr lang="pl-PL" dirty="0" smtClean="0"/>
              <a:t>" </a:t>
            </a:r>
            <a:r>
              <a:rPr lang="pl-PL" dirty="0" err="1" smtClean="0"/>
              <a:t>href="#carousel-example-generic</a:t>
            </a:r>
            <a:r>
              <a:rPr lang="pl-PL" dirty="0" smtClean="0"/>
              <a:t>" </a:t>
            </a:r>
            <a:r>
              <a:rPr lang="pl-PL" dirty="0" err="1" smtClean="0"/>
              <a:t>role="button</a:t>
            </a:r>
            <a:r>
              <a:rPr lang="pl-PL" dirty="0" smtClean="0"/>
              <a:t>" </a:t>
            </a:r>
            <a:r>
              <a:rPr lang="pl-PL" dirty="0" err="1" smtClean="0"/>
              <a:t>data-slide="prev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class="glyphicon</a:t>
            </a:r>
            <a:r>
              <a:rPr lang="pl-PL" dirty="0" smtClean="0"/>
              <a:t> </a:t>
            </a:r>
            <a:r>
              <a:rPr lang="pl-PL" dirty="0" err="1" smtClean="0"/>
              <a:t>glyphicon-chevron-left</a:t>
            </a:r>
            <a:r>
              <a:rPr lang="pl-PL" dirty="0" smtClean="0"/>
              <a:t>" </a:t>
            </a:r>
            <a:r>
              <a:rPr lang="pl-PL" dirty="0" err="1" smtClean="0"/>
              <a:t>aria-hidden="true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class="sr-only"&gt;Poprzednie</a:t>
            </a:r>
            <a:r>
              <a:rPr lang="pl-PL" dirty="0" smtClean="0"/>
              <a:t>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    &lt;/a&gt;</a:t>
            </a:r>
          </a:p>
          <a:p>
            <a:r>
              <a:rPr lang="pl-PL" dirty="0" smtClean="0"/>
              <a:t>                        &lt;a </a:t>
            </a:r>
            <a:r>
              <a:rPr lang="pl-PL" dirty="0" err="1" smtClean="0"/>
              <a:t>class="right</a:t>
            </a:r>
            <a:r>
              <a:rPr lang="pl-PL" dirty="0" smtClean="0"/>
              <a:t> </a:t>
            </a:r>
            <a:r>
              <a:rPr lang="pl-PL" dirty="0" err="1" smtClean="0"/>
              <a:t>carousel-control</a:t>
            </a:r>
            <a:r>
              <a:rPr lang="pl-PL" dirty="0" smtClean="0"/>
              <a:t>" </a:t>
            </a:r>
            <a:r>
              <a:rPr lang="pl-PL" dirty="0" err="1" smtClean="0"/>
              <a:t>href="#carousel-example-generic</a:t>
            </a:r>
            <a:r>
              <a:rPr lang="pl-PL" dirty="0" smtClean="0"/>
              <a:t>" </a:t>
            </a:r>
            <a:r>
              <a:rPr lang="pl-PL" dirty="0" err="1" smtClean="0"/>
              <a:t>role="button</a:t>
            </a:r>
            <a:r>
              <a:rPr lang="pl-PL" dirty="0" smtClean="0"/>
              <a:t>" </a:t>
            </a:r>
            <a:r>
              <a:rPr lang="pl-PL" dirty="0" err="1" smtClean="0"/>
              <a:t>data-slide="next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class="glyphicon</a:t>
            </a:r>
            <a:r>
              <a:rPr lang="pl-PL" dirty="0" smtClean="0"/>
              <a:t> </a:t>
            </a:r>
            <a:r>
              <a:rPr lang="pl-PL" dirty="0" err="1" smtClean="0"/>
              <a:t>glyphicon-chevron-right</a:t>
            </a:r>
            <a:r>
              <a:rPr lang="pl-PL" dirty="0" smtClean="0"/>
              <a:t>" </a:t>
            </a:r>
            <a:r>
              <a:rPr lang="pl-PL" dirty="0" err="1" smtClean="0"/>
              <a:t>aria-hidden="true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class="sr-only"&gt;Następne</a:t>
            </a:r>
            <a:r>
              <a:rPr lang="pl-PL" dirty="0" smtClean="0"/>
              <a:t>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    &lt;/a&gt;</a:t>
            </a:r>
          </a:p>
          <a:p>
            <a:r>
              <a:rPr lang="pl-PL" dirty="0" smtClean="0"/>
              <a:t>         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     &lt;/div&gt;</a:t>
            </a:r>
          </a:p>
          <a:p>
            <a:r>
              <a:rPr lang="pl-PL" dirty="0" smtClean="0"/>
              <a:t>                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&lt;/div&gt;  </a:t>
            </a:r>
          </a:p>
          <a:p>
            <a:r>
              <a:rPr lang="pl-PL" dirty="0" smtClean="0"/>
              <a:t>        &lt;/div&gt;</a:t>
            </a:r>
          </a:p>
          <a:p>
            <a:r>
              <a:rPr lang="pl-PL" dirty="0" smtClean="0"/>
              <a:t>        &lt;!-- ====== KONIEC SLIDERA ======= --&gt;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Call</a:t>
            </a:r>
            <a:r>
              <a:rPr lang="pl-PL" dirty="0" smtClean="0"/>
              <a:t> to action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W każdym możliwym momencie powinieneś zachęcać użytkownika do zakupu Twojego produktu. Nawoływanie do jakiejś akcji bardzo często odbywa się za pomocą dobrze widocznych </a:t>
            </a:r>
            <a:r>
              <a:rPr lang="pl-PL" dirty="0" smtClean="0"/>
              <a:t>przycisków.</a:t>
            </a:r>
          </a:p>
          <a:p>
            <a:r>
              <a:rPr lang="pl-PL" dirty="0" smtClean="0"/>
              <a:t>&lt;!-- ====== POCZĄTEK SLIDERA ======= --&gt;</a:t>
            </a:r>
          </a:p>
          <a:p>
            <a:r>
              <a:rPr lang="pl-PL" dirty="0" smtClean="0"/>
              <a:t>        &lt;div </a:t>
            </a:r>
            <a:r>
              <a:rPr lang="pl-PL" dirty="0" err="1" smtClean="0"/>
              <a:t>class="container</a:t>
            </a:r>
            <a:r>
              <a:rPr lang="pl-PL" dirty="0" smtClean="0"/>
              <a:t> </a:t>
            </a:r>
            <a:r>
              <a:rPr lang="pl-PL" dirty="0" err="1" smtClean="0"/>
              <a:t>call-to-action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&lt;div </a:t>
            </a:r>
            <a:r>
              <a:rPr lang="pl-PL" dirty="0" err="1" smtClean="0"/>
              <a:t>class="row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&lt;div class="col-xs-12"&gt;</a:t>
            </a:r>
          </a:p>
          <a:p>
            <a:r>
              <a:rPr lang="pl-PL" dirty="0" smtClean="0"/>
              <a:t>                &lt;h2&gt;Nie pozwól na marnowanie swojego talentu!&lt;/h2&gt;</a:t>
            </a:r>
          </a:p>
          <a:p>
            <a:r>
              <a:rPr lang="pl-PL" dirty="0" smtClean="0"/>
              <a:t>                &lt;a </a:t>
            </a:r>
            <a:r>
              <a:rPr lang="pl-PL" dirty="0" err="1" smtClean="0"/>
              <a:t>href</a:t>
            </a:r>
            <a:r>
              <a:rPr lang="pl-PL" dirty="0" smtClean="0"/>
              <a:t>="#" </a:t>
            </a:r>
            <a:r>
              <a:rPr lang="pl-PL" dirty="0" err="1" smtClean="0"/>
              <a:t>class="btn</a:t>
            </a:r>
            <a:r>
              <a:rPr lang="pl-PL" dirty="0" smtClean="0"/>
              <a:t> </a:t>
            </a:r>
            <a:r>
              <a:rPr lang="pl-PL" dirty="0" err="1" smtClean="0"/>
              <a:t>btn-default"&gt;Kup</a:t>
            </a:r>
            <a:r>
              <a:rPr lang="pl-PL" dirty="0" smtClean="0"/>
              <a:t> aplikację za 29.99$&lt;/</a:t>
            </a:r>
            <a:r>
              <a:rPr lang="pl-PL" dirty="0" err="1" smtClean="0"/>
              <a:t>a&gt;&lt;br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&lt;a </a:t>
            </a:r>
            <a:r>
              <a:rPr lang="pl-PL" dirty="0" err="1" smtClean="0"/>
              <a:t>href</a:t>
            </a:r>
            <a:r>
              <a:rPr lang="pl-PL" dirty="0" smtClean="0"/>
              <a:t>="#" </a:t>
            </a:r>
            <a:r>
              <a:rPr lang="pl-PL" dirty="0" err="1" smtClean="0"/>
              <a:t>class="btn</a:t>
            </a:r>
            <a:r>
              <a:rPr lang="pl-PL" dirty="0" smtClean="0"/>
              <a:t> </a:t>
            </a:r>
            <a:r>
              <a:rPr lang="pl-PL" dirty="0" err="1" smtClean="0"/>
              <a:t>btn-link"&gt;Wypróbuj</a:t>
            </a:r>
            <a:r>
              <a:rPr lang="pl-PL" dirty="0" smtClean="0"/>
              <a:t> demo&lt;/a&gt;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&lt;/div&gt;  </a:t>
            </a:r>
          </a:p>
          <a:p>
            <a:r>
              <a:rPr lang="pl-PL" dirty="0" smtClean="0"/>
              <a:t>        &lt;/div&gt;</a:t>
            </a:r>
          </a:p>
          <a:p>
            <a:r>
              <a:rPr lang="pl-PL" dirty="0" smtClean="0"/>
              <a:t>        &lt;!-- ====== KONIEC SLIDERA ======= --&gt;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57158" y="-142900"/>
            <a:ext cx="8229600" cy="990600"/>
          </a:xfrm>
        </p:spPr>
        <p:txBody>
          <a:bodyPr/>
          <a:lstStyle/>
          <a:p>
            <a:r>
              <a:rPr lang="pl-PL" dirty="0" smtClean="0"/>
              <a:t>GOTOWY PROJEKT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928670"/>
            <a:ext cx="445429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2714620"/>
            <a:ext cx="4643438" cy="95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3643314"/>
            <a:ext cx="4572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5357826"/>
            <a:ext cx="5286412" cy="121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stopka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   &lt;!-- ====== POCZĄTEK SLIDERA ======= --&gt;</a:t>
            </a:r>
          </a:p>
          <a:p>
            <a:r>
              <a:rPr lang="pl-PL" dirty="0" smtClean="0"/>
              <a:t>        &lt;div </a:t>
            </a:r>
            <a:r>
              <a:rPr lang="pl-PL" dirty="0" err="1" smtClean="0"/>
              <a:t>class="container</a:t>
            </a:r>
            <a:r>
              <a:rPr lang="pl-PL" dirty="0" smtClean="0"/>
              <a:t> </a:t>
            </a:r>
            <a:r>
              <a:rPr lang="pl-PL" dirty="0" err="1" smtClean="0"/>
              <a:t>footer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&lt;div </a:t>
            </a:r>
            <a:r>
              <a:rPr lang="pl-PL" dirty="0" err="1" smtClean="0"/>
              <a:t>class="row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&lt;div class="col-xs-12"&gt;</a:t>
            </a:r>
          </a:p>
          <a:p>
            <a:r>
              <a:rPr lang="pl-PL" dirty="0" smtClean="0"/>
              <a:t>                &lt;</a:t>
            </a:r>
            <a:r>
              <a:rPr lang="pl-PL" dirty="0" err="1" smtClean="0"/>
              <a:t>p&gt;Wszystkie</a:t>
            </a:r>
            <a:r>
              <a:rPr lang="pl-PL" dirty="0" smtClean="0"/>
              <a:t> prawa zastrzeżone. &lt;</a:t>
            </a:r>
            <a:r>
              <a:rPr lang="pl-PL" dirty="0" err="1" smtClean="0"/>
              <a:t>strong&gt;mój</a:t>
            </a:r>
            <a:r>
              <a:rPr lang="pl-PL" dirty="0" smtClean="0"/>
              <a:t>&lt;/</a:t>
            </a:r>
            <a:r>
              <a:rPr lang="pl-PL" dirty="0" err="1" smtClean="0"/>
              <a:t>strong&gt;produkt</a:t>
            </a:r>
            <a:r>
              <a:rPr lang="pl-PL" dirty="0" smtClean="0"/>
              <a:t> &amp;</a:t>
            </a:r>
            <a:r>
              <a:rPr lang="pl-PL" dirty="0" err="1" smtClean="0"/>
              <a:t>copy</a:t>
            </a:r>
            <a:r>
              <a:rPr lang="pl-PL" dirty="0" smtClean="0"/>
              <a:t>; 2015&lt;br&gt;</a:t>
            </a:r>
          </a:p>
          <a:p>
            <a:r>
              <a:rPr lang="pl-PL" dirty="0" smtClean="0"/>
              <a:t>                &lt;</a:t>
            </a:r>
            <a:r>
              <a:rPr lang="pl-PL" dirty="0" err="1" smtClean="0"/>
              <a:t>small&gt;kontakt@mojprodukt.pl</a:t>
            </a:r>
            <a:r>
              <a:rPr lang="pl-PL" dirty="0" smtClean="0"/>
              <a:t>&lt;/</a:t>
            </a:r>
            <a:r>
              <a:rPr lang="pl-PL" dirty="0" err="1" smtClean="0"/>
              <a:t>small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&lt;/p&gt;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&lt;/div&gt;  </a:t>
            </a:r>
          </a:p>
          <a:p>
            <a:r>
              <a:rPr lang="pl-PL" dirty="0" smtClean="0"/>
              <a:t>        &lt;/div&gt;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Koniec body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       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="../</a:t>
            </a:r>
            <a:r>
              <a:rPr lang="pl-PL" dirty="0" err="1" smtClean="0"/>
              <a:t>js</a:t>
            </a:r>
            <a:r>
              <a:rPr lang="pl-PL" dirty="0" smtClean="0"/>
              <a:t>/</a:t>
            </a:r>
            <a:r>
              <a:rPr lang="pl-PL" dirty="0" err="1" smtClean="0"/>
              <a:t>jquery.min.js</a:t>
            </a:r>
            <a:r>
              <a:rPr lang="pl-PL" dirty="0" smtClean="0"/>
              <a:t>"&gt;&lt;/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="../</a:t>
            </a:r>
            <a:r>
              <a:rPr lang="pl-PL" dirty="0" err="1" smtClean="0"/>
              <a:t>js</a:t>
            </a:r>
            <a:r>
              <a:rPr lang="pl-PL" dirty="0" smtClean="0"/>
              <a:t>/</a:t>
            </a:r>
            <a:r>
              <a:rPr lang="pl-PL" dirty="0" err="1" smtClean="0"/>
              <a:t>bootstrap.min.js</a:t>
            </a:r>
            <a:r>
              <a:rPr lang="pl-PL" dirty="0" smtClean="0"/>
              <a:t>"&gt;&lt;/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="../</a:t>
            </a:r>
            <a:r>
              <a:rPr lang="pl-PL" dirty="0" err="1" smtClean="0"/>
              <a:t>js</a:t>
            </a:r>
            <a:r>
              <a:rPr lang="pl-PL" dirty="0" smtClean="0"/>
              <a:t>/r05.js"&gt;&lt;/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&lt;/body&gt;</a:t>
            </a:r>
          </a:p>
          <a:p>
            <a:r>
              <a:rPr lang="pl-PL" dirty="0" smtClean="0"/>
              <a:t>&lt;/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Dopracowanie szczegółów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Pozostały Ci jeszcze najdrobniejsze rzeczy do poprawienia. Dodaj do arkusza stylów kod odpowiedzialny za przejścia kolorystyczne w odnośnikach. a { </a:t>
            </a:r>
            <a:r>
              <a:rPr lang="pl-PL" dirty="0" err="1" smtClean="0"/>
              <a:t>transition</a:t>
            </a:r>
            <a:r>
              <a:rPr lang="pl-PL" dirty="0" smtClean="0"/>
              <a:t>: 0.2s; </a:t>
            </a:r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Przygotuj stronę promująca wymyślona przez Ciebie aplikację desktopową/mobilna/webową.</a:t>
            </a:r>
          </a:p>
          <a:p>
            <a:r>
              <a:rPr lang="pl-PL" dirty="0" smtClean="0"/>
              <a:t>Stronę przygotuj </a:t>
            </a:r>
            <a:r>
              <a:rPr lang="pl-PL" dirty="0" smtClean="0"/>
              <a:t>z</a:t>
            </a:r>
            <a:r>
              <a:rPr lang="pl-PL" dirty="0" smtClean="0"/>
              <a:t>godnie ze schematem ze slajdu 2</a:t>
            </a:r>
          </a:p>
          <a:p>
            <a:r>
              <a:rPr lang="pl-PL" dirty="0" smtClean="0"/>
              <a:t>Strona ma zawierać wszystkie </a:t>
            </a:r>
            <a:r>
              <a:rPr lang="pl-PL" dirty="0" err="1" smtClean="0"/>
              <a:t>slajdery</a:t>
            </a:r>
            <a:r>
              <a:rPr lang="pl-PL" dirty="0" smtClean="0"/>
              <a:t> ze slajdów powyżej- kolorystyka grafiki dowolne</a:t>
            </a:r>
          </a:p>
          <a:p>
            <a:r>
              <a:rPr lang="pl-PL" dirty="0" smtClean="0"/>
              <a:t>Oddzielne katalogi na grafiki (</a:t>
            </a:r>
            <a:r>
              <a:rPr lang="pl-PL" smtClean="0"/>
              <a:t>img), </a:t>
            </a:r>
            <a:r>
              <a:rPr lang="pl-PL" dirty="0" smtClean="0"/>
              <a:t>style, </a:t>
            </a:r>
            <a:r>
              <a:rPr lang="pl-PL" dirty="0" err="1" smtClean="0"/>
              <a:t>js</a:t>
            </a:r>
            <a:r>
              <a:rPr lang="pl-PL" dirty="0" smtClean="0"/>
              <a:t> i </a:t>
            </a:r>
            <a:r>
              <a:rPr lang="pl-PL" dirty="0" err="1" smtClean="0"/>
              <a:t>html</a:t>
            </a:r>
            <a:r>
              <a:rPr lang="pl-PL" dirty="0" smtClean="0"/>
              <a:t> w projekcie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witryny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857364"/>
            <a:ext cx="6019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head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    &lt;</a:t>
            </a:r>
            <a:r>
              <a:rPr lang="pl-PL" dirty="0" err="1" smtClean="0"/>
              <a:t>head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&lt;meta charset="utf-8"&gt;</a:t>
            </a:r>
          </a:p>
          <a:p>
            <a:r>
              <a:rPr lang="pl-PL" dirty="0" smtClean="0"/>
              <a:t>        &lt;meta </a:t>
            </a:r>
            <a:r>
              <a:rPr lang="pl-PL" dirty="0" err="1" smtClean="0"/>
              <a:t>http-equiv="X-UA-Compatible</a:t>
            </a:r>
            <a:r>
              <a:rPr lang="pl-PL" dirty="0" smtClean="0"/>
              <a:t>" </a:t>
            </a:r>
            <a:r>
              <a:rPr lang="pl-PL" dirty="0" err="1" smtClean="0"/>
              <a:t>content="IE=edge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&lt;meta </a:t>
            </a:r>
            <a:r>
              <a:rPr lang="pl-PL" dirty="0" err="1" smtClean="0"/>
              <a:t>name="viewport</a:t>
            </a:r>
            <a:r>
              <a:rPr lang="pl-PL" dirty="0" smtClean="0"/>
              <a:t>" </a:t>
            </a:r>
            <a:r>
              <a:rPr lang="pl-PL" dirty="0" err="1" smtClean="0"/>
              <a:t>content="width=device-width</a:t>
            </a:r>
            <a:r>
              <a:rPr lang="pl-PL" dirty="0" smtClean="0"/>
              <a:t>, initial-scale=1"&gt;</a:t>
            </a:r>
          </a:p>
          <a:p>
            <a:r>
              <a:rPr lang="pl-PL" dirty="0" smtClean="0"/>
              <a:t>        &lt;link </a:t>
            </a:r>
            <a:r>
              <a:rPr lang="pl-PL" dirty="0" err="1" smtClean="0"/>
              <a:t>href</a:t>
            </a:r>
            <a:r>
              <a:rPr lang="pl-PL" dirty="0" smtClean="0"/>
              <a:t>="../</a:t>
            </a:r>
            <a:r>
              <a:rPr lang="pl-PL" dirty="0" err="1" smtClean="0"/>
              <a:t>css</a:t>
            </a:r>
            <a:r>
              <a:rPr lang="pl-PL" dirty="0" smtClean="0"/>
              <a:t>/</a:t>
            </a:r>
            <a:r>
              <a:rPr lang="pl-PL" dirty="0" err="1" smtClean="0"/>
              <a:t>bootstrap.min.css</a:t>
            </a:r>
            <a:r>
              <a:rPr lang="pl-PL" dirty="0" smtClean="0"/>
              <a:t>" </a:t>
            </a:r>
            <a:r>
              <a:rPr lang="pl-PL" dirty="0" err="1" smtClean="0"/>
              <a:t>rel="stylesheet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&lt;link </a:t>
            </a:r>
            <a:r>
              <a:rPr lang="pl-PL" dirty="0" err="1" smtClean="0"/>
              <a:t>href</a:t>
            </a:r>
            <a:r>
              <a:rPr lang="pl-PL" dirty="0" smtClean="0"/>
              <a:t>="../</a:t>
            </a:r>
            <a:r>
              <a:rPr lang="pl-PL" dirty="0" err="1" smtClean="0"/>
              <a:t>css</a:t>
            </a:r>
            <a:r>
              <a:rPr lang="pl-PL" dirty="0" smtClean="0"/>
              <a:t>/r05.css" </a:t>
            </a:r>
            <a:r>
              <a:rPr lang="pl-PL" dirty="0" err="1" smtClean="0"/>
              <a:t>rel="stylesheet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&lt;link </a:t>
            </a:r>
            <a:r>
              <a:rPr lang="pl-PL" dirty="0" err="1" smtClean="0"/>
              <a:t>href='http</a:t>
            </a:r>
            <a:r>
              <a:rPr lang="pl-PL" dirty="0" smtClean="0"/>
              <a:t>://</a:t>
            </a:r>
            <a:r>
              <a:rPr lang="pl-PL" dirty="0" err="1" smtClean="0"/>
              <a:t>fonts.googleapis.com</a:t>
            </a:r>
            <a:r>
              <a:rPr lang="pl-PL" dirty="0" smtClean="0"/>
              <a:t>/css?family=Roboto:400,700,400italic,500italic&amp;subset=latin,latin-ext' </a:t>
            </a:r>
            <a:r>
              <a:rPr lang="pl-PL" dirty="0" err="1" smtClean="0"/>
              <a:t>rel='stylesheet</a:t>
            </a:r>
            <a:r>
              <a:rPr lang="pl-PL" dirty="0" smtClean="0"/>
              <a:t>'&gt;</a:t>
            </a:r>
          </a:p>
          <a:p>
            <a:r>
              <a:rPr lang="pl-PL" dirty="0" smtClean="0"/>
              <a:t>        </a:t>
            </a:r>
          </a:p>
          <a:p>
            <a:r>
              <a:rPr lang="pl-PL" dirty="0" smtClean="0"/>
              <a:t>        &lt;</a:t>
            </a:r>
            <a:r>
              <a:rPr lang="pl-PL" dirty="0" err="1" smtClean="0"/>
              <a:t>title&gt;Bootstrap</a:t>
            </a:r>
            <a:r>
              <a:rPr lang="pl-PL" dirty="0" smtClean="0"/>
              <a:t> - Projekt startowy&lt;/</a:t>
            </a:r>
            <a:r>
              <a:rPr lang="pl-PL" dirty="0" err="1" smtClean="0"/>
              <a:t>title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&lt;/</a:t>
            </a:r>
            <a:r>
              <a:rPr lang="pl-PL" dirty="0" err="1" smtClean="0"/>
              <a:t>head</a:t>
            </a:r>
            <a:r>
              <a:rPr lang="pl-PL" dirty="0" smtClean="0"/>
              <a:t>&gt; 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Nawigacja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95948"/>
          </a:xfrm>
        </p:spPr>
        <p:txBody>
          <a:bodyPr>
            <a:normAutofit fontScale="70000" lnSpcReduction="20000"/>
          </a:bodyPr>
          <a:lstStyle/>
          <a:p>
            <a:r>
              <a:rPr lang="pl-PL" dirty="0" smtClean="0"/>
              <a:t>&lt;!-- ====== POCZĄTEK NAWIGACJI ======= --&gt;</a:t>
            </a:r>
          </a:p>
          <a:p>
            <a:r>
              <a:rPr lang="pl-PL" dirty="0" smtClean="0"/>
              <a:t>        &lt;</a:t>
            </a:r>
            <a:r>
              <a:rPr lang="pl-PL" dirty="0" err="1" smtClean="0"/>
              <a:t>nav</a:t>
            </a:r>
            <a:r>
              <a:rPr lang="pl-PL" dirty="0" smtClean="0"/>
              <a:t> </a:t>
            </a:r>
            <a:r>
              <a:rPr lang="pl-PL" dirty="0" err="1" smtClean="0"/>
              <a:t>class="navbar</a:t>
            </a:r>
            <a:r>
              <a:rPr lang="pl-PL" dirty="0" smtClean="0"/>
              <a:t> </a:t>
            </a:r>
            <a:r>
              <a:rPr lang="pl-PL" dirty="0" err="1" smtClean="0"/>
              <a:t>navbar-default</a:t>
            </a:r>
            <a:r>
              <a:rPr lang="pl-PL" dirty="0" smtClean="0"/>
              <a:t> </a:t>
            </a:r>
            <a:r>
              <a:rPr lang="pl-PL" dirty="0" err="1" smtClean="0"/>
              <a:t>navbar-fixed-top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&lt;div </a:t>
            </a:r>
            <a:r>
              <a:rPr lang="pl-PL" dirty="0" err="1" smtClean="0"/>
              <a:t>class="container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&lt;div </a:t>
            </a:r>
            <a:r>
              <a:rPr lang="pl-PL" dirty="0" err="1" smtClean="0"/>
              <a:t>class="navbar-header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&lt;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type="button</a:t>
            </a:r>
            <a:r>
              <a:rPr lang="pl-PL" dirty="0" smtClean="0"/>
              <a:t>" </a:t>
            </a:r>
            <a:r>
              <a:rPr lang="pl-PL" dirty="0" err="1" smtClean="0"/>
              <a:t>class="navbar-toggle</a:t>
            </a:r>
            <a:r>
              <a:rPr lang="pl-PL" dirty="0" smtClean="0"/>
              <a:t> </a:t>
            </a:r>
            <a:r>
              <a:rPr lang="pl-PL" dirty="0" err="1" smtClean="0"/>
              <a:t>collapsed</a:t>
            </a:r>
            <a:r>
              <a:rPr lang="pl-PL" dirty="0" smtClean="0"/>
              <a:t>" </a:t>
            </a:r>
          </a:p>
          <a:p>
            <a:r>
              <a:rPr lang="pl-PL" dirty="0" smtClean="0"/>
              <a:t>                    </a:t>
            </a:r>
            <a:r>
              <a:rPr lang="pl-PL" dirty="0" err="1" smtClean="0"/>
              <a:t>data-toggle="collapse</a:t>
            </a:r>
            <a:r>
              <a:rPr lang="pl-PL" dirty="0" smtClean="0"/>
              <a:t>" </a:t>
            </a:r>
          </a:p>
          <a:p>
            <a:r>
              <a:rPr lang="pl-PL" dirty="0" smtClean="0"/>
              <a:t>                    </a:t>
            </a:r>
            <a:r>
              <a:rPr lang="pl-PL" dirty="0" err="1" smtClean="0"/>
              <a:t>data-target="#mainmenu</a:t>
            </a:r>
            <a:r>
              <a:rPr lang="pl-PL" dirty="0" smtClean="0"/>
              <a:t>" </a:t>
            </a:r>
          </a:p>
          <a:p>
            <a:r>
              <a:rPr lang="pl-PL" dirty="0" smtClean="0"/>
              <a:t>                    </a:t>
            </a:r>
            <a:r>
              <a:rPr lang="pl-PL" dirty="0" err="1" smtClean="0"/>
              <a:t>aria-expanded="false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class="sr-only"&gt;Przełącznik</a:t>
            </a:r>
            <a:r>
              <a:rPr lang="pl-PL" dirty="0" smtClean="0"/>
              <a:t> nawigacji&lt;/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class="icon-bar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class="icon-bar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span</a:t>
            </a:r>
            <a:r>
              <a:rPr lang="pl-PL" dirty="0" smtClean="0"/>
              <a:t> </a:t>
            </a:r>
            <a:r>
              <a:rPr lang="pl-PL" dirty="0" err="1" smtClean="0"/>
              <a:t>class="icon-bar</a:t>
            </a:r>
            <a:r>
              <a:rPr lang="pl-PL" dirty="0" smtClean="0"/>
              <a:t>"&gt;&lt;/</a:t>
            </a:r>
            <a:r>
              <a:rPr lang="pl-PL" dirty="0" err="1" smtClean="0"/>
              <a:t>span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&lt;/</a:t>
            </a:r>
            <a:r>
              <a:rPr lang="pl-PL" dirty="0" err="1" smtClean="0"/>
              <a:t>button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            &lt;a </a:t>
            </a:r>
            <a:r>
              <a:rPr lang="pl-PL" dirty="0" err="1" smtClean="0"/>
              <a:t>class="navbar-brand</a:t>
            </a:r>
            <a:r>
              <a:rPr lang="pl-PL" dirty="0" smtClean="0"/>
              <a:t>" </a:t>
            </a:r>
            <a:r>
              <a:rPr lang="pl-PL" dirty="0" err="1" smtClean="0"/>
              <a:t>href</a:t>
            </a:r>
            <a:r>
              <a:rPr lang="pl-PL" dirty="0" smtClean="0"/>
              <a:t>="#"&gt;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strong&gt;mój</a:t>
            </a:r>
            <a:r>
              <a:rPr lang="pl-PL" dirty="0" smtClean="0"/>
              <a:t>&lt;/</a:t>
            </a:r>
            <a:r>
              <a:rPr lang="pl-PL" dirty="0" err="1" smtClean="0"/>
              <a:t>strong&gt;produkt</a:t>
            </a:r>
            <a:endParaRPr lang="pl-PL" dirty="0" smtClean="0"/>
          </a:p>
          <a:p>
            <a:r>
              <a:rPr lang="pl-PL" dirty="0" smtClean="0"/>
              <a:t>                    &lt;/a&gt;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   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                &lt;div </a:t>
            </a:r>
            <a:r>
              <a:rPr lang="pl-PL" dirty="0" err="1" smtClean="0"/>
              <a:t>class="collapse</a:t>
            </a:r>
            <a:r>
              <a:rPr lang="pl-PL" dirty="0" smtClean="0"/>
              <a:t> </a:t>
            </a:r>
            <a:r>
              <a:rPr lang="pl-PL" dirty="0" err="1" smtClean="0"/>
              <a:t>navbar-collapse</a:t>
            </a:r>
            <a:r>
              <a:rPr lang="pl-PL" dirty="0" smtClean="0"/>
              <a:t> </a:t>
            </a:r>
            <a:r>
              <a:rPr lang="pl-PL" dirty="0" err="1" smtClean="0"/>
              <a:t>navbar-right</a:t>
            </a:r>
            <a:r>
              <a:rPr lang="pl-PL" dirty="0" smtClean="0"/>
              <a:t> </a:t>
            </a:r>
            <a:r>
              <a:rPr lang="pl-PL" dirty="0" err="1" smtClean="0"/>
              <a:t>mainmenu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&lt;ul </a:t>
            </a:r>
            <a:r>
              <a:rPr lang="pl-PL" dirty="0" err="1" smtClean="0"/>
              <a:t>class="nav</a:t>
            </a:r>
            <a:r>
              <a:rPr lang="pl-PL" dirty="0" smtClean="0"/>
              <a:t> </a:t>
            </a:r>
            <a:r>
              <a:rPr lang="pl-PL" dirty="0" err="1" smtClean="0"/>
              <a:t>navbar-nav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href="#"&gt;Start</a:t>
            </a:r>
            <a:r>
              <a:rPr lang="pl-PL" dirty="0" smtClean="0"/>
              <a:t>&lt;/a&gt;&lt;/li&gt;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href="#"&gt;Demo</a:t>
            </a:r>
            <a:r>
              <a:rPr lang="pl-PL" dirty="0" smtClean="0"/>
              <a:t>&lt;/a&gt;&lt;/li&gt;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href="#"&gt;Kontakt</a:t>
            </a:r>
            <a:r>
              <a:rPr lang="pl-PL" dirty="0" smtClean="0"/>
              <a:t>&lt;/a&gt;&lt;/li&gt;</a:t>
            </a:r>
          </a:p>
          <a:p>
            <a:r>
              <a:rPr lang="pl-PL" dirty="0" smtClean="0"/>
              <a:t>                        &lt;</a:t>
            </a:r>
            <a:r>
              <a:rPr lang="pl-PL" dirty="0" err="1" smtClean="0"/>
              <a:t>li&gt;&lt;a</a:t>
            </a:r>
            <a:r>
              <a:rPr lang="pl-PL" dirty="0" smtClean="0"/>
              <a:t> </a:t>
            </a:r>
            <a:r>
              <a:rPr lang="pl-PL" dirty="0" err="1" smtClean="0"/>
              <a:t>href</a:t>
            </a:r>
            <a:r>
              <a:rPr lang="pl-PL" dirty="0" smtClean="0"/>
              <a:t>="#" </a:t>
            </a:r>
            <a:r>
              <a:rPr lang="pl-PL" dirty="0" err="1" smtClean="0"/>
              <a:t>class="btn</a:t>
            </a:r>
            <a:r>
              <a:rPr lang="pl-PL" dirty="0" smtClean="0"/>
              <a:t> </a:t>
            </a:r>
            <a:r>
              <a:rPr lang="pl-PL" dirty="0" err="1" smtClean="0"/>
              <a:t>btn-default"&gt;Kup</a:t>
            </a:r>
            <a:r>
              <a:rPr lang="pl-PL" dirty="0" smtClean="0"/>
              <a:t> teraz&lt;/a&gt;&lt;/li&gt;</a:t>
            </a:r>
          </a:p>
          <a:p>
            <a:r>
              <a:rPr lang="pl-PL" dirty="0" smtClean="0"/>
              <a:t>                    &lt;/ul&gt;</a:t>
            </a:r>
          </a:p>
          <a:p>
            <a:r>
              <a:rPr lang="pl-PL" dirty="0" smtClean="0"/>
              <a:t>                &lt;/div&gt;</a:t>
            </a:r>
          </a:p>
          <a:p>
            <a:r>
              <a:rPr lang="pl-PL" dirty="0" smtClean="0"/>
              <a:t>            &lt;/div&gt;</a:t>
            </a:r>
          </a:p>
          <a:p>
            <a:r>
              <a:rPr lang="pl-PL" dirty="0" smtClean="0"/>
              <a:t>        &lt;/</a:t>
            </a:r>
            <a:r>
              <a:rPr lang="pl-PL" dirty="0" err="1" smtClean="0"/>
              <a:t>nav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        &lt;!-- ====== KONIEC NAWIGACJI ======= --&gt;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Domyślnie nawigacja pozioma jest dość niska, dlatego warto ją trochę powiększyć i zadbać o kilka innych szczegółów. 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navbar</a:t>
            </a:r>
            <a:r>
              <a:rPr lang="pl-PL" dirty="0" smtClean="0"/>
              <a:t> { </a:t>
            </a:r>
            <a:r>
              <a:rPr lang="pl-PL" dirty="0" err="1" smtClean="0"/>
              <a:t>min-height</a:t>
            </a:r>
            <a:r>
              <a:rPr lang="pl-PL" dirty="0" smtClean="0"/>
              <a:t>: 80px; </a:t>
            </a:r>
            <a:r>
              <a:rPr lang="pl-PL" dirty="0" err="1" smtClean="0"/>
              <a:t>background-color</a:t>
            </a:r>
            <a:r>
              <a:rPr lang="pl-PL" dirty="0" smtClean="0"/>
              <a:t>: </a:t>
            </a:r>
            <a:r>
              <a:rPr lang="pl-PL" dirty="0" err="1" smtClean="0"/>
              <a:t>rgba</a:t>
            </a:r>
            <a:r>
              <a:rPr lang="pl-PL" dirty="0" smtClean="0"/>
              <a:t>(255, </a:t>
            </a:r>
            <a:r>
              <a:rPr lang="pl-PL" dirty="0" err="1" smtClean="0"/>
              <a:t>255</a:t>
            </a:r>
            <a:r>
              <a:rPr lang="pl-PL" dirty="0" smtClean="0"/>
              <a:t>, </a:t>
            </a:r>
            <a:r>
              <a:rPr lang="pl-PL" dirty="0" err="1" smtClean="0"/>
              <a:t>255</a:t>
            </a:r>
            <a:r>
              <a:rPr lang="pl-PL" dirty="0" smtClean="0"/>
              <a:t>, 0.95); } </a:t>
            </a:r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navbar</a:t>
            </a:r>
            <a:r>
              <a:rPr lang="pl-PL" dirty="0" smtClean="0"/>
              <a:t> &gt; div &gt; </a:t>
            </a:r>
            <a:r>
              <a:rPr lang="pl-PL" dirty="0" err="1" smtClean="0"/>
              <a:t>div</a:t>
            </a:r>
            <a:r>
              <a:rPr lang="pl-PL" dirty="0" smtClean="0"/>
              <a:t> { </a:t>
            </a:r>
            <a:r>
              <a:rPr lang="pl-PL" dirty="0" err="1" smtClean="0"/>
              <a:t>height</a:t>
            </a:r>
            <a:r>
              <a:rPr lang="pl-PL" dirty="0" smtClean="0"/>
              <a:t>: 80px; </a:t>
            </a:r>
            <a:r>
              <a:rPr lang="pl-PL" dirty="0" err="1" smtClean="0"/>
              <a:t>padding-top</a:t>
            </a:r>
            <a:r>
              <a:rPr lang="pl-PL" dirty="0" smtClean="0"/>
              <a:t>: 18px; } </a:t>
            </a:r>
            <a:endParaRPr lang="pl-PL" dirty="0" smtClean="0"/>
          </a:p>
          <a:p>
            <a:r>
              <a:rPr lang="pl-PL" dirty="0" smtClean="0"/>
              <a:t>.</a:t>
            </a:r>
            <a:r>
              <a:rPr lang="pl-PL" dirty="0" err="1" smtClean="0"/>
              <a:t>mainmenu</a:t>
            </a:r>
            <a:r>
              <a:rPr lang="pl-PL" dirty="0" smtClean="0"/>
              <a:t> </a:t>
            </a:r>
            <a:r>
              <a:rPr lang="pl-PL" dirty="0" smtClean="0"/>
              <a:t>{ </a:t>
            </a:r>
            <a:r>
              <a:rPr lang="pl-PL" dirty="0" err="1" smtClean="0"/>
              <a:t>text-transform</a:t>
            </a:r>
            <a:r>
              <a:rPr lang="pl-PL" dirty="0" smtClean="0"/>
              <a:t>: </a:t>
            </a:r>
            <a:r>
              <a:rPr lang="pl-PL" dirty="0" err="1" smtClean="0"/>
              <a:t>uppercase</a:t>
            </a:r>
            <a:r>
              <a:rPr lang="pl-PL" dirty="0" smtClean="0"/>
              <a:t>; }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Font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ramach dodaj następujące odwołanie do niego: </a:t>
            </a:r>
            <a:endParaRPr lang="pl-PL" dirty="0" smtClean="0"/>
          </a:p>
          <a:p>
            <a:r>
              <a:rPr lang="en-US" dirty="0" smtClean="0"/>
              <a:t>   &lt;link </a:t>
            </a:r>
            <a:r>
              <a:rPr lang="en-US" dirty="0" err="1" smtClean="0"/>
              <a:t>href</a:t>
            </a:r>
            <a:r>
              <a:rPr lang="en-US" dirty="0" smtClean="0"/>
              <a:t>='http://fonts.googleapis.com/css?family=Roboto:400,700,400italic,500italic&amp;subset=latin,latin-ext' </a:t>
            </a:r>
            <a:r>
              <a:rPr lang="en-US" dirty="0" err="1" smtClean="0"/>
              <a:t>rel</a:t>
            </a:r>
            <a:r>
              <a:rPr lang="en-US" dirty="0" smtClean="0"/>
              <a:t>='</a:t>
            </a:r>
            <a:r>
              <a:rPr lang="en-US" dirty="0" err="1" smtClean="0"/>
              <a:t>stylesheet</a:t>
            </a:r>
            <a:r>
              <a:rPr lang="en-US" dirty="0" smtClean="0"/>
              <a:t>'&gt;</a:t>
            </a:r>
          </a:p>
          <a:p>
            <a:endParaRPr lang="pl-PL" dirty="0" smtClean="0"/>
          </a:p>
          <a:p>
            <a:r>
              <a:rPr lang="pl-PL" dirty="0" smtClean="0"/>
              <a:t>Następnie </a:t>
            </a:r>
            <a:r>
              <a:rPr lang="pl-PL" dirty="0" smtClean="0"/>
              <a:t>podmień deklarację fontu w CSS. body { </a:t>
            </a:r>
            <a:r>
              <a:rPr lang="pl-PL" dirty="0" err="1" smtClean="0"/>
              <a:t>font-family</a:t>
            </a:r>
            <a:r>
              <a:rPr lang="pl-PL" dirty="0" smtClean="0"/>
              <a:t>: "Roboto", "</a:t>
            </a:r>
            <a:r>
              <a:rPr lang="pl-PL" dirty="0" err="1" smtClean="0"/>
              <a:t>Helvetica</a:t>
            </a:r>
            <a:r>
              <a:rPr lang="pl-PL" dirty="0" smtClean="0"/>
              <a:t> </a:t>
            </a:r>
            <a:r>
              <a:rPr lang="pl-PL" dirty="0" err="1" smtClean="0"/>
              <a:t>Neue</a:t>
            </a:r>
            <a:r>
              <a:rPr lang="pl-PL" dirty="0" smtClean="0"/>
              <a:t>", </a:t>
            </a:r>
            <a:r>
              <a:rPr lang="pl-PL" dirty="0" err="1" smtClean="0"/>
              <a:t>Helvetica</a:t>
            </a:r>
            <a:r>
              <a:rPr lang="pl-PL" dirty="0" smtClean="0"/>
              <a:t>, Arial, </a:t>
            </a:r>
            <a:r>
              <a:rPr lang="pl-PL" dirty="0" err="1" smtClean="0"/>
              <a:t>sans-serif</a:t>
            </a:r>
            <a:r>
              <a:rPr lang="pl-PL" dirty="0" smtClean="0"/>
              <a:t>; }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Zdjęcie poglądowe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Na potrzeby tego projektu skorzystasz jednak z jednej z darmowych grafik dostępnych w </a:t>
            </a:r>
            <a:r>
              <a:rPr lang="pl-PL" dirty="0" err="1" smtClean="0"/>
              <a:t>internecie</a:t>
            </a:r>
            <a:r>
              <a:rPr lang="pl-PL" dirty="0" smtClean="0"/>
              <a:t>. Moją ulubioną bazą zdjęć jest ta znajdująca się pod adresem </a:t>
            </a:r>
            <a:r>
              <a:rPr lang="pl-PL" dirty="0" err="1" smtClean="0"/>
              <a:t>www.pixabay.com</a:t>
            </a:r>
            <a:r>
              <a:rPr lang="pl-PL" dirty="0" smtClean="0"/>
              <a:t>. Pobierz z niej interesującą Cię grafikę i zapisz w katalogu </a:t>
            </a:r>
            <a:r>
              <a:rPr lang="pl-PL" dirty="0" err="1" smtClean="0"/>
              <a:t>img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343704"/>
            <a:ext cx="6143636" cy="351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</TotalTime>
  <Words>400</Words>
  <Application>Microsoft Office PowerPoint</Application>
  <PresentationFormat>Pokaz na ekranie (4:3)</PresentationFormat>
  <Paragraphs>200</Paragraphs>
  <Slides>23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4" baseType="lpstr">
      <vt:lpstr>Początek</vt:lpstr>
      <vt:lpstr>Strona promocyjna produktu</vt:lpstr>
      <vt:lpstr>GOTOWY PROJEKT</vt:lpstr>
      <vt:lpstr>Struktura witryny</vt:lpstr>
      <vt:lpstr>head</vt:lpstr>
      <vt:lpstr>Nawigacja</vt:lpstr>
      <vt:lpstr>Slajd 6</vt:lpstr>
      <vt:lpstr>Slajd 7</vt:lpstr>
      <vt:lpstr>Font</vt:lpstr>
      <vt:lpstr>Zdjęcie poglądowe</vt:lpstr>
      <vt:lpstr>Slajd 10</vt:lpstr>
      <vt:lpstr>style</vt:lpstr>
      <vt:lpstr>Responsywność</vt:lpstr>
      <vt:lpstr>Cechy produktu</vt:lpstr>
      <vt:lpstr>Slajd 14</vt:lpstr>
      <vt:lpstr>Animowany slider - carousel</vt:lpstr>
      <vt:lpstr>Slajd 16</vt:lpstr>
      <vt:lpstr>Slajd 17</vt:lpstr>
      <vt:lpstr>koniec</vt:lpstr>
      <vt:lpstr>Call to action</vt:lpstr>
      <vt:lpstr>stopka</vt:lpstr>
      <vt:lpstr>Koniec body</vt:lpstr>
      <vt:lpstr>Dopracowanie szczegółów</vt:lpstr>
      <vt:lpstr>ZADANIE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Strona promocyjna produktu</dc:title>
  <dc:creator>hp</dc:creator>
  <cp:lastModifiedBy>hp</cp:lastModifiedBy>
  <cp:revision>2</cp:revision>
  <dcterms:created xsi:type="dcterms:W3CDTF">2024-05-04T12:35:47Z</dcterms:created>
  <dcterms:modified xsi:type="dcterms:W3CDTF">2024-05-04T13:42:58Z</dcterms:modified>
</cp:coreProperties>
</file>