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1" r:id="rId1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BC0BB65-080D-488D-9B91-CEE20EA8A23C}" type="datetimeFigureOut">
              <a:rPr lang="pl-PL" smtClean="0"/>
              <a:pPr/>
              <a:t>21.03.2024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6C4E360-4534-4983-9FAE-14915D11F208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CSS -właściwości</a:t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dr Sławomir Radomski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Z-index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 ustawieniu elementów mogą one nakładać się na inne elementy.</a:t>
            </a:r>
          </a:p>
          <a:p>
            <a:r>
              <a:rPr lang="pl-PL" dirty="0" smtClean="0"/>
              <a:t>Właściwość </a:t>
            </a:r>
            <a:r>
              <a:rPr lang="pl-PL" b="1" dirty="0" err="1" smtClean="0"/>
              <a:t>z-index</a:t>
            </a:r>
            <a:r>
              <a:rPr lang="pl-PL" b="1" dirty="0" smtClean="0"/>
              <a:t> </a:t>
            </a:r>
            <a:r>
              <a:rPr lang="pl-PL" dirty="0" smtClean="0"/>
              <a:t>określa kolejność elementów na stosie (który element powinien być umieszczony przed lub za innymi).</a:t>
            </a:r>
          </a:p>
          <a:p>
            <a:r>
              <a:rPr lang="pl-PL" dirty="0" smtClean="0"/>
              <a:t>Element może mieć dodatnią lub ujemną kolejność stosu:</a:t>
            </a:r>
          </a:p>
          <a:p>
            <a:endParaRPr lang="pl-PL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4071942"/>
            <a:ext cx="267652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4143380"/>
            <a:ext cx="2771775" cy="203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Overflow</a:t>
            </a:r>
            <a:r>
              <a:rPr lang="pl-PL" dirty="0" smtClean="0"/>
              <a:t/>
            </a:r>
            <a:br>
              <a:rPr lang="pl-PL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Właściwość CSS </a:t>
            </a:r>
            <a:r>
              <a:rPr lang="pl-PL" dirty="0" err="1" smtClean="0"/>
              <a:t>overflow</a:t>
            </a:r>
            <a:r>
              <a:rPr lang="pl-PL" dirty="0" smtClean="0"/>
              <a:t> kontroluje, co dzieje się z treścią, która jest zbyt duża, aby zmieścić się w obszarze.</a:t>
            </a:r>
          </a:p>
          <a:p>
            <a:r>
              <a:rPr lang="pl-PL" dirty="0" smtClean="0"/>
              <a:t>Właściwość </a:t>
            </a:r>
            <a:r>
              <a:rPr lang="pl-PL" dirty="0" err="1" smtClean="0"/>
              <a:t>overflow</a:t>
            </a:r>
            <a:r>
              <a:rPr lang="pl-PL" dirty="0" smtClean="0"/>
              <a:t> ma następujące wartości:</a:t>
            </a:r>
          </a:p>
          <a:p>
            <a:r>
              <a:rPr lang="pl-PL" b="1" dirty="0" err="1" smtClean="0"/>
              <a:t>visible</a:t>
            </a:r>
            <a:r>
              <a:rPr lang="pl-PL" dirty="0" smtClean="0"/>
              <a:t>- Domyślny. Przepełnienie nie jest obcięte. Treść jest </a:t>
            </a:r>
            <a:r>
              <a:rPr lang="pl-PL" dirty="0" err="1" smtClean="0"/>
              <a:t>renderowana</a:t>
            </a:r>
            <a:r>
              <a:rPr lang="pl-PL" dirty="0" smtClean="0"/>
              <a:t> poza polem elementu</a:t>
            </a:r>
          </a:p>
          <a:p>
            <a:r>
              <a:rPr lang="pl-PL" b="1" dirty="0" err="1" smtClean="0"/>
              <a:t>hidden</a:t>
            </a:r>
            <a:r>
              <a:rPr lang="pl-PL" dirty="0" smtClean="0"/>
              <a:t>- Przepełnienie zostanie obcięte, a reszta zawartości będzie niewidoczna</a:t>
            </a:r>
          </a:p>
          <a:p>
            <a:r>
              <a:rPr lang="pl-PL" b="1" dirty="0" err="1" smtClean="0"/>
              <a:t>scroll</a:t>
            </a:r>
            <a:r>
              <a:rPr lang="pl-PL" dirty="0" smtClean="0"/>
              <a:t>- Przepełnienie zostało przycięte i dodano pasek przewijania, aby zobaczyć resztę zawartości</a:t>
            </a:r>
          </a:p>
          <a:p>
            <a:r>
              <a:rPr lang="pl-PL" b="1" dirty="0" smtClean="0"/>
              <a:t>auto</a:t>
            </a:r>
            <a:r>
              <a:rPr lang="pl-PL" dirty="0" smtClean="0"/>
              <a:t>- Podobny do </a:t>
            </a:r>
            <a:r>
              <a:rPr lang="pl-PL" dirty="0" err="1" smtClean="0"/>
              <a:t>scroll</a:t>
            </a:r>
            <a:r>
              <a:rPr lang="pl-PL" dirty="0" smtClean="0"/>
              <a:t>, ale dodaje paski przewijania tylko wtedy, gdy jest to konieczne</a:t>
            </a:r>
          </a:p>
          <a:p>
            <a:endParaRPr lang="pl-PL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19946" y="0"/>
            <a:ext cx="2024054" cy="1357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Wyśrodkowywanie elementów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Aby wyśrodkować w poziomie element blokowy (np. &lt;div&gt;), użyj </a:t>
            </a:r>
            <a:r>
              <a:rPr lang="pl-PL" b="1" dirty="0" err="1" smtClean="0"/>
              <a:t>margin</a:t>
            </a:r>
            <a:r>
              <a:rPr lang="pl-PL" b="1" dirty="0" smtClean="0"/>
              <a:t>: auto;</a:t>
            </a:r>
          </a:p>
          <a:p>
            <a:endParaRPr lang="pl-PL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2500306"/>
            <a:ext cx="5072098" cy="20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4643446"/>
            <a:ext cx="3314700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Aby po prostu wyśrodkować tekst wewnątrz elementu, użyj </a:t>
            </a:r>
            <a:r>
              <a:rPr lang="pl-PL" b="1" dirty="0" err="1" smtClean="0"/>
              <a:t>text-align</a:t>
            </a:r>
            <a:r>
              <a:rPr lang="pl-PL" b="1" dirty="0" smtClean="0"/>
              <a:t>: center;</a:t>
            </a:r>
          </a:p>
          <a:p>
            <a:endParaRPr lang="pl-PL" b="1" dirty="0" smtClean="0"/>
          </a:p>
          <a:p>
            <a:r>
              <a:rPr lang="pl-PL" dirty="0" smtClean="0"/>
              <a:t>Aby wyśrodkować obraz, ustaw lewy i prawy margines na </a:t>
            </a:r>
            <a:r>
              <a:rPr lang="pl-PL" dirty="0" smtClean="0"/>
              <a:t>auto i </a:t>
            </a:r>
            <a:r>
              <a:rPr lang="pl-PL" dirty="0" smtClean="0"/>
              <a:t>zmień go w</a:t>
            </a:r>
            <a:r>
              <a:rPr lang="pl-PL" b="1" dirty="0" smtClean="0"/>
              <a:t> </a:t>
            </a:r>
            <a:r>
              <a:rPr lang="pl-PL" b="1" dirty="0" err="1" smtClean="0"/>
              <a:t>block</a:t>
            </a:r>
            <a:r>
              <a:rPr lang="pl-PL" b="1" dirty="0" smtClean="0"/>
              <a:t> </a:t>
            </a:r>
            <a:r>
              <a:rPr lang="pl-PL" dirty="0" smtClean="0"/>
              <a:t>element:</a:t>
            </a:r>
            <a:endParaRPr lang="pl-PL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714752"/>
            <a:ext cx="2752725" cy="207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Jedną z metod wyrównywania elementów jest użycie</a:t>
            </a:r>
            <a:r>
              <a:rPr lang="pl-PL" b="1" dirty="0" smtClean="0"/>
              <a:t> </a:t>
            </a:r>
            <a:r>
              <a:rPr lang="pl-PL" b="1" dirty="0" err="1" smtClean="0"/>
              <a:t>position</a:t>
            </a:r>
            <a:r>
              <a:rPr lang="pl-PL" b="1" dirty="0" smtClean="0"/>
              <a:t>: </a:t>
            </a:r>
            <a:r>
              <a:rPr lang="pl-PL" b="1" dirty="0" err="1" smtClean="0"/>
              <a:t>absolute</a:t>
            </a:r>
            <a:r>
              <a:rPr lang="pl-PL" dirty="0" smtClean="0"/>
              <a:t>;:</a:t>
            </a:r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2786058"/>
            <a:ext cx="3486150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Pseudoelementy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Pseudoelement</a:t>
            </a:r>
            <a:r>
              <a:rPr lang="pl-PL" dirty="0" smtClean="0"/>
              <a:t> CSS służy do stylizowania określonych części elementu.</a:t>
            </a:r>
          </a:p>
          <a:p>
            <a:r>
              <a:rPr lang="pl-PL" u="sng" dirty="0" smtClean="0"/>
              <a:t>Można go na przykład wykorzystać do:</a:t>
            </a:r>
          </a:p>
          <a:p>
            <a:r>
              <a:rPr lang="pl-PL" dirty="0" smtClean="0"/>
              <a:t>Stylizacji pierwszej litery lub linii elementu</a:t>
            </a:r>
          </a:p>
          <a:p>
            <a:r>
              <a:rPr lang="pl-PL" dirty="0" smtClean="0"/>
              <a:t>Wstawiania treści przed lub po zawartości elementu</a:t>
            </a:r>
          </a:p>
          <a:p>
            <a:endParaRPr lang="pl-PL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0430" y="3571876"/>
            <a:ext cx="4000500" cy="3052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Opacity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2000240"/>
            <a:ext cx="20288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3500438"/>
            <a:ext cx="7410450" cy="242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Pasek nawigacyjny-menu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5" y="1357299"/>
            <a:ext cx="3063314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1142984"/>
            <a:ext cx="2809044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8596" y="4786322"/>
            <a:ext cx="4214842" cy="1070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29058" y="5643578"/>
            <a:ext cx="462915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Margin</a:t>
            </a:r>
            <a:r>
              <a:rPr lang="pl-PL" dirty="0" smtClean="0"/>
              <a:t>/</a:t>
            </a:r>
            <a:r>
              <a:rPr lang="pl-PL" dirty="0" err="1" smtClean="0"/>
              <a:t>padding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571612"/>
            <a:ext cx="4343400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683348"/>
            <a:ext cx="5176825" cy="405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Outline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9" y="1357298"/>
            <a:ext cx="360736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00430" y="3763363"/>
            <a:ext cx="5166816" cy="309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86182" y="357166"/>
            <a:ext cx="4866378" cy="1911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Pozycja elementu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Właściwość </a:t>
            </a:r>
            <a:r>
              <a:rPr lang="pl-PL" b="1" dirty="0" err="1" smtClean="0"/>
              <a:t>position</a:t>
            </a:r>
            <a:r>
              <a:rPr lang="pl-PL" dirty="0" smtClean="0"/>
              <a:t> określa rodzaj metody pozycjonowania zastosowanej dla elementu.</a:t>
            </a:r>
          </a:p>
          <a:p>
            <a:r>
              <a:rPr lang="pl-PL" dirty="0" smtClean="0"/>
              <a:t>Istnieje pięć różnych wartości pozycji:</a:t>
            </a:r>
          </a:p>
          <a:p>
            <a:r>
              <a:rPr lang="pl-PL" dirty="0" err="1" smtClean="0"/>
              <a:t>static</a:t>
            </a:r>
            <a:endParaRPr lang="pl-PL" dirty="0" smtClean="0"/>
          </a:p>
          <a:p>
            <a:r>
              <a:rPr lang="pl-PL" dirty="0" err="1" smtClean="0"/>
              <a:t>relative</a:t>
            </a:r>
            <a:endParaRPr lang="pl-PL" dirty="0" smtClean="0"/>
          </a:p>
          <a:p>
            <a:r>
              <a:rPr lang="pl-PL" dirty="0" err="1" smtClean="0"/>
              <a:t>fixed</a:t>
            </a:r>
            <a:endParaRPr lang="pl-PL" dirty="0" smtClean="0"/>
          </a:p>
          <a:p>
            <a:r>
              <a:rPr lang="pl-PL" dirty="0" err="1" smtClean="0"/>
              <a:t>absolute</a:t>
            </a:r>
            <a:endParaRPr lang="pl-PL" dirty="0" smtClean="0"/>
          </a:p>
          <a:p>
            <a:r>
              <a:rPr lang="pl-PL" dirty="0" err="1" smtClean="0"/>
              <a:t>sticky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Elementy są następnie pozycjonowane przy użyciu właściwości </a:t>
            </a:r>
            <a:r>
              <a:rPr lang="pl-PL" b="1" dirty="0" smtClean="0"/>
              <a:t>top, </a:t>
            </a:r>
            <a:r>
              <a:rPr lang="pl-PL" b="1" dirty="0" err="1" smtClean="0"/>
              <a:t>Bottom</a:t>
            </a:r>
            <a:r>
              <a:rPr lang="pl-PL" b="1" dirty="0" smtClean="0"/>
              <a:t>, </a:t>
            </a:r>
            <a:r>
              <a:rPr lang="pl-PL" b="1" dirty="0" err="1" smtClean="0"/>
              <a:t>left</a:t>
            </a:r>
            <a:r>
              <a:rPr lang="pl-PL" b="1" dirty="0" smtClean="0"/>
              <a:t> i </a:t>
            </a:r>
            <a:r>
              <a:rPr lang="pl-PL" b="1" dirty="0" err="1" smtClean="0"/>
              <a:t>Right</a:t>
            </a:r>
            <a:r>
              <a:rPr lang="pl-PL" dirty="0" smtClean="0"/>
              <a:t>. Jednak te właściwości nie będą działać, jeśli </a:t>
            </a:r>
            <a:r>
              <a:rPr lang="pl-PL" dirty="0" err="1" smtClean="0"/>
              <a:t>position</a:t>
            </a:r>
            <a:r>
              <a:rPr lang="pl-PL" dirty="0" smtClean="0"/>
              <a:t> właściwość nie zostanie ustawiona jako pierwsza. Działają również inaczej w zależności od wartości pozycji.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static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Elementy HTML są </a:t>
            </a:r>
            <a:r>
              <a:rPr lang="pl-PL" b="1" dirty="0" smtClean="0"/>
              <a:t>domyślnie ustawione statycznie</a:t>
            </a:r>
            <a:r>
              <a:rPr lang="pl-PL" dirty="0" smtClean="0"/>
              <a:t>.</a:t>
            </a:r>
          </a:p>
          <a:p>
            <a:r>
              <a:rPr lang="pl-PL" dirty="0" smtClean="0"/>
              <a:t>Właściwości góra, dół, lewy i prawy nie mają wpływu na elementy pozycjonowane statycznie.</a:t>
            </a:r>
          </a:p>
          <a:p>
            <a:r>
              <a:rPr lang="pl-PL" dirty="0" smtClean="0"/>
              <a:t>Element z </a:t>
            </a:r>
            <a:r>
              <a:rPr lang="pl-PL" b="1" dirty="0" err="1" smtClean="0"/>
              <a:t>position</a:t>
            </a:r>
            <a:r>
              <a:rPr lang="pl-PL" b="1" dirty="0" smtClean="0"/>
              <a:t>: </a:t>
            </a:r>
            <a:r>
              <a:rPr lang="pl-PL" b="1" dirty="0" err="1" smtClean="0"/>
              <a:t>static</a:t>
            </a:r>
            <a:r>
              <a:rPr lang="pl-PL" b="1" dirty="0" smtClean="0"/>
              <a:t>;  </a:t>
            </a:r>
            <a:r>
              <a:rPr lang="pl-PL" dirty="0" smtClean="0"/>
              <a:t>nie jest pozycjonowany w żaden specjalny sposób; jest zawsze umiejscowiony zgodnie z normalnym przebiegiem strony:</a:t>
            </a:r>
          </a:p>
          <a:p>
            <a:endParaRPr lang="pl-PL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256"/>
            <a:ext cx="47244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5000636"/>
            <a:ext cx="35052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relative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Ustawienie właściwości </a:t>
            </a:r>
            <a:r>
              <a:rPr lang="pl-PL" b="1" dirty="0" smtClean="0"/>
              <a:t>top, </a:t>
            </a:r>
            <a:r>
              <a:rPr lang="pl-PL" b="1" dirty="0" err="1" smtClean="0"/>
              <a:t>Right</a:t>
            </a:r>
            <a:r>
              <a:rPr lang="pl-PL" b="1" dirty="0" smtClean="0"/>
              <a:t>, </a:t>
            </a:r>
            <a:r>
              <a:rPr lang="pl-PL" b="1" dirty="0" err="1" smtClean="0"/>
              <a:t>Bottom</a:t>
            </a:r>
            <a:r>
              <a:rPr lang="pl-PL" b="1" dirty="0" smtClean="0"/>
              <a:t> i </a:t>
            </a:r>
            <a:r>
              <a:rPr lang="pl-PL" b="1" dirty="0" err="1" smtClean="0"/>
              <a:t>Left</a:t>
            </a:r>
            <a:r>
              <a:rPr lang="pl-PL" b="1" dirty="0" smtClean="0"/>
              <a:t> </a:t>
            </a:r>
            <a:r>
              <a:rPr lang="pl-PL" dirty="0" smtClean="0"/>
              <a:t>elementu względnie umieszczonego spowoduje jego dostosowanie w stosunku do jego normalnego położenia. Pozostała treść nie zostanie dostosowana tak, aby zmieściła się w luce pozostawionej przez element.</a:t>
            </a:r>
            <a:endParaRPr lang="pl-PL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857628"/>
            <a:ext cx="35242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7554" y="5500702"/>
            <a:ext cx="5133975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fixed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Element z </a:t>
            </a:r>
            <a:r>
              <a:rPr lang="pl-PL" dirty="0" err="1" smtClean="0"/>
              <a:t>position</a:t>
            </a:r>
            <a:r>
              <a:rPr lang="pl-PL" dirty="0" smtClean="0"/>
              <a:t>: </a:t>
            </a:r>
            <a:r>
              <a:rPr lang="pl-PL" dirty="0" err="1" smtClean="0"/>
              <a:t>fixed</a:t>
            </a:r>
            <a:r>
              <a:rPr lang="pl-PL" dirty="0" smtClean="0"/>
              <a:t>; jest pozycjonowany względem rzutni, co oznacza, że ​​zawsze pozostaje w tym samym miejscu, nawet jeśli strona będzie przewijana. Do pozycjonowania elementu używane są właściwości top, </a:t>
            </a:r>
            <a:r>
              <a:rPr lang="pl-PL" dirty="0" err="1" smtClean="0"/>
              <a:t>Right</a:t>
            </a:r>
            <a:r>
              <a:rPr lang="pl-PL" dirty="0" smtClean="0"/>
              <a:t>, </a:t>
            </a:r>
            <a:r>
              <a:rPr lang="pl-PL" dirty="0" err="1" smtClean="0"/>
              <a:t>Bottom</a:t>
            </a:r>
            <a:r>
              <a:rPr lang="pl-PL" dirty="0" smtClean="0"/>
              <a:t> i </a:t>
            </a:r>
            <a:r>
              <a:rPr lang="pl-PL" dirty="0" err="1" smtClean="0"/>
              <a:t>Left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643314"/>
            <a:ext cx="37242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absolute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5972188" cy="4937760"/>
          </a:xfrm>
        </p:spPr>
        <p:txBody>
          <a:bodyPr/>
          <a:lstStyle/>
          <a:p>
            <a:r>
              <a:rPr lang="pl-PL" dirty="0" smtClean="0"/>
              <a:t>Element z </a:t>
            </a:r>
            <a:r>
              <a:rPr lang="pl-PL" b="1" dirty="0" err="1" smtClean="0"/>
              <a:t>position</a:t>
            </a:r>
            <a:r>
              <a:rPr lang="pl-PL" b="1" dirty="0" smtClean="0"/>
              <a:t>: </a:t>
            </a:r>
            <a:r>
              <a:rPr lang="pl-PL" b="1" dirty="0" err="1" smtClean="0"/>
              <a:t>absolute</a:t>
            </a:r>
            <a:r>
              <a:rPr lang="pl-PL" dirty="0" smtClean="0"/>
              <a:t>;    jest pozycjonowany względem najbliższego pozycjonowanego przodka (zamiast pozycjonowania względem rzutni, jak w przypadku ustawienia stałego).</a:t>
            </a:r>
          </a:p>
          <a:p>
            <a:r>
              <a:rPr lang="pl-PL" dirty="0" smtClean="0"/>
              <a:t>Jednakże; jeśli element pozycjonowany bezwzględnie nie ma pozycjonowanych przodków, korzysta z treści dokumentu i porusza się wraz z przewijaniem strony.</a:t>
            </a:r>
          </a:p>
          <a:p>
            <a:endParaRPr lang="pl-PL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72264" y="1071546"/>
            <a:ext cx="2366955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sticky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Element  </a:t>
            </a:r>
            <a:r>
              <a:rPr lang="pl-PL" b="1" dirty="0" err="1" smtClean="0"/>
              <a:t>position</a:t>
            </a:r>
            <a:r>
              <a:rPr lang="pl-PL" b="1" dirty="0" smtClean="0"/>
              <a:t>: </a:t>
            </a:r>
            <a:r>
              <a:rPr lang="pl-PL" b="1" dirty="0" err="1" smtClean="0"/>
              <a:t>sticky</a:t>
            </a:r>
            <a:r>
              <a:rPr lang="pl-PL" b="1" dirty="0" smtClean="0"/>
              <a:t>; </a:t>
            </a:r>
            <a:r>
              <a:rPr lang="pl-PL" dirty="0" smtClean="0"/>
              <a:t>jest pozycjonowany na podstawie pozycji przewijania użytkownika.</a:t>
            </a:r>
          </a:p>
          <a:p>
            <a:r>
              <a:rPr lang="pl-PL" dirty="0" smtClean="0"/>
              <a:t>Element przyklejony przełącza się pomiędzy </a:t>
            </a:r>
            <a:r>
              <a:rPr lang="pl-PL" dirty="0" err="1" smtClean="0"/>
              <a:t>relative</a:t>
            </a:r>
            <a:r>
              <a:rPr lang="pl-PL" dirty="0" smtClean="0"/>
              <a:t> i </a:t>
            </a:r>
            <a:r>
              <a:rPr lang="pl-PL" dirty="0" err="1" smtClean="0"/>
              <a:t>fixed</a:t>
            </a:r>
            <a:r>
              <a:rPr lang="pl-PL" dirty="0" smtClean="0"/>
              <a:t>, w zależności od pozycji przewijania. Jest on pozycjonowany względem siebie do momentu osiągnięcia zadanej pozycji przesunięcia w rzutni - wtedy „przykleja się” w miejscu (jak </a:t>
            </a:r>
            <a:r>
              <a:rPr lang="pl-PL" dirty="0" err="1" smtClean="0"/>
              <a:t>pozycja:stała</a:t>
            </a:r>
            <a:r>
              <a:rPr lang="pl-PL" dirty="0" smtClean="0"/>
              <a:t>).</a:t>
            </a:r>
          </a:p>
          <a:p>
            <a:endParaRPr lang="pl-PL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4214818"/>
            <a:ext cx="4895850" cy="232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138</TotalTime>
  <Words>182</Words>
  <Application>Microsoft Office PowerPoint</Application>
  <PresentationFormat>Pokaz na ekranie (4:3)</PresentationFormat>
  <Paragraphs>52</Paragraphs>
  <Slides>18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19" baseType="lpstr">
      <vt:lpstr>Początek</vt:lpstr>
      <vt:lpstr>CSS -właściwości </vt:lpstr>
      <vt:lpstr>Margin/padding</vt:lpstr>
      <vt:lpstr>Outline</vt:lpstr>
      <vt:lpstr>Pozycja elementu</vt:lpstr>
      <vt:lpstr>static</vt:lpstr>
      <vt:lpstr>relative</vt:lpstr>
      <vt:lpstr>fixed</vt:lpstr>
      <vt:lpstr>absolute</vt:lpstr>
      <vt:lpstr>sticky</vt:lpstr>
      <vt:lpstr>Z-index</vt:lpstr>
      <vt:lpstr>Overflow </vt:lpstr>
      <vt:lpstr>Wyśrodkowywanie elementów</vt:lpstr>
      <vt:lpstr>Slajd 13</vt:lpstr>
      <vt:lpstr>Slajd 14</vt:lpstr>
      <vt:lpstr>Pseudoelementy</vt:lpstr>
      <vt:lpstr>Opacity</vt:lpstr>
      <vt:lpstr>Pasek nawigacyjny-menu</vt:lpstr>
      <vt:lpstr>Slajd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-właściwości </dc:title>
  <dc:creator>hp</dc:creator>
  <cp:lastModifiedBy>hp</cp:lastModifiedBy>
  <cp:revision>3</cp:revision>
  <dcterms:created xsi:type="dcterms:W3CDTF">2024-03-19T07:40:18Z</dcterms:created>
  <dcterms:modified xsi:type="dcterms:W3CDTF">2024-03-21T15:12:58Z</dcterms:modified>
</cp:coreProperties>
</file>