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1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310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12" r:id="rId25"/>
    <p:sldId id="279" r:id="rId26"/>
    <p:sldId id="280" r:id="rId27"/>
    <p:sldId id="282" r:id="rId28"/>
    <p:sldId id="283" r:id="rId29"/>
    <p:sldId id="284" r:id="rId30"/>
    <p:sldId id="285" r:id="rId31"/>
    <p:sldId id="313" r:id="rId32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C7CE6-BD3D-4182-ACDA-85B5BEA1BC87}" v="651" dt="2024-01-23T15:12:3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6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pPr/>
              <a:t>21.03.2024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21.03.2024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pPr rtl="0"/>
              <a:t>21.03.2024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Projektowanie serwisów </a:t>
            </a:r>
            <a:r>
              <a:rPr lang="pl-PL" dirty="0" smtClean="0"/>
              <a:t>internetowych – RWD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Dr Sławomir Radomski</a:t>
            </a:r>
          </a:p>
          <a:p>
            <a:endParaRPr lang="pl-PL" dirty="0">
              <a:latin typeface="Tw Cen M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DB7DBEC-7335-35E2-3C98-47A1134C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1F2358-FBBC-C09E-EB16-7035E1338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2FC75C4-CD81-16CA-0F4E-CAD448888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901807-7097-80E2-559B-735C9B547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B88B6C43-78F0-8B5C-B17B-73BB8CC0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14459466-7F49-1E76-D948-12C9BDD6DD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AB47028-06DB-8C0F-F8D8-1BE8744A8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3983845-455D-AF8D-6CFA-6EE97867BE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66B7428-F44C-A201-1FA1-F20D344DF9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2F3FFA1-DBF8-29FB-CCAB-D9F519F73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740481E-0E67-486E-F9FC-11E20629B1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9B7CCE5-6181-D9D9-FF48-C8EDC2C82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5AF0A06-A159-F3B8-FE11-22B3D993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19290DF-7EFF-F65B-39FA-C9C0D54C0C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8B4F30-B696-A4E9-D708-88D42F9A8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89FA18B-6BAC-D8FD-2D3C-9669817115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BEAF746E-06C9-48C1-90C0-7D98E0CF9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4438598-4CCF-DD09-CB58-E3049AE66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B2A8924-55A4-F397-BAD2-9EE082D857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C161AD5-D2C7-CDEE-B3C1-20E1D0434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095FF049-DA7E-48D5-01DA-6127DE367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8A4A456C-33FE-4B1B-42B7-9FA079FA3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6ED532F-B109-DDEB-FE4E-48D25CD1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B29E067-F3DC-797A-CAC1-99161E830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E9AD63B-B3F4-8CFF-860A-5F809A07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EE22D61-D442-88F7-9210-C8AA1E3B3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39DC432-ABCD-99A4-3213-2E4C70E9D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96164C1-7359-51CF-345A-B973267A0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81563A5-05A9-A8CC-B6A5-46846E741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2528752-BD52-ADF0-67D5-52DCFA6E2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F82B698-A06A-32F3-382F-2DF219945E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3818E-2B8C-C1A4-7D1F-B907FE1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Zasady ogólne RWD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E3C6A6E-4BED-13FA-E5D6-368C8FAB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41FF8E9-EDF0-BB24-0C84-B28F6B0548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4DDF3A1-F2E0-97F4-E2DC-373702F969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785A9D80-1F15-D3BF-1AB9-BB4BCEF2D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ADB794A-8192-8756-C6F6-324ACDAA3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7D88B2-B2E9-FA67-2CA3-7368B537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FA870B7-E98A-234E-9F49-423856A91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2477C682-4104-0C81-2FB5-3798DAED2E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6721396-486B-7981-C85C-8FB08D14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17026785-EE03-131D-E88D-268165D908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EB5EEC1-16CF-97D0-51D3-5C38C63E6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b="1" dirty="0" smtClean="0"/>
              <a:t>3. Użyj zapytań o media CSS, aby zastosować inną stylizację dla małych i dużych ekranów</a:t>
            </a:r>
            <a:r>
              <a:rPr lang="pl-PL" dirty="0" smtClean="0"/>
              <a:t> - ustawienie dużych bezwzględnych szerokości CSS dla elementów strony spowoduje, że element będzie zbyt szeroki, aby zmieścił się w widocznym obszarze na mniejszym urządzeniu. </a:t>
            </a:r>
            <a:r>
              <a:rPr lang="pl-PL" b="1" dirty="0" smtClean="0"/>
              <a:t>Zamiast tego rozważ użycie względnych wartości szerokości, takich jak szerokość: 100%. </a:t>
            </a:r>
            <a:r>
              <a:rPr lang="pl-PL" dirty="0" smtClean="0"/>
              <a:t>Należy także zachować ostrożność przy stosowaniu dużych bezwzględnych wartości pozycjonowania. Może to spowodować wypadnięcie elementu poza </a:t>
            </a:r>
            <a:r>
              <a:rPr lang="pl-PL" dirty="0" err="1" smtClean="0"/>
              <a:t>viewpoint</a:t>
            </a:r>
            <a:r>
              <a:rPr lang="pl-PL" dirty="0" smtClean="0"/>
              <a:t> na małych urządzeniach.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7162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2A41EB7-E768-ACAE-8F81-1FEED69C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6078A00-3844-B15C-1B6D-D6C9C9D14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99CE508-5007-8F8A-64D5-77834FB7F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AF1916F-02DD-4942-1A46-24BA00427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6819154-B61C-A911-5E1F-339962A38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4D4FD23-2522-FDA6-B194-B6F6D7D1BE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88F5D63-D964-E230-2F63-05907A4AE9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902345D-A791-53D8-68AC-F52C877E91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23DC497-FD79-A2C9-ACD0-623C5C0CC4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3212094-376B-47A6-5EC1-9F2502793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D966C4-F199-376F-89A6-2B2171630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30F4DA9-5A86-BE30-FB10-ED2285AEB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DD80B5C-E788-7B83-40B4-FBEDA10C5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8CA28C-791F-7EEB-0CA2-3D6DF5929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4704433-0D34-FCF5-5BD7-1A3CBAF836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543AC69-1BCE-4EB8-3853-E4B088B35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24BFD317-FFC9-2BD7-537A-2FE2238B5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F610C04-66BD-AB2B-CC6D-5E6DA0BE73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719C346-CD92-6D54-1934-20992E10E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E31B631-3E2F-E567-6E25-F403C9814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B54A1-3193-0CF9-C8F5-A4AB025CD1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5C012A4E-2927-47FB-B184-C2A83C625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01E14D0-3FA1-77B7-ED99-65F8F76D8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F07ECAE-338A-3AE6-8EAE-91C47D3FD5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A1F1654E-3C1D-C49E-B10C-213419354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161690A6-5357-DED7-B227-618949CB4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6A98EE1-596F-8D72-9D3A-94149393B0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7C0D7E9D-5F81-F6BA-E7CA-4EF98A153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6797FFB-758B-B2D5-1BB9-EAA29318B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41F4E3B8-6D33-41B8-725E-17C3A6B2F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4156AA4-E2B1-9E73-763C-1543768F31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1AA46-5386-505C-CFE3-E85E4A8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err="1" smtClean="0"/>
              <a:t>Grid-view</a:t>
            </a:r>
            <a:endParaRPr lang="pl-PL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116CC1-61E2-DEC6-8B5A-A8CCA163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363BECAD-38BA-68AC-BF34-21F4CF6A0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920AB1B-7D62-C1FD-19D6-55F21080BA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F87EE3A-0CAD-1573-56B6-49D547332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69713FE-4BD4-327C-350C-5BF3DE3D3E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F66C2BB-8C0C-F352-5BC2-F91C75A027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69800DC-5736-B3A7-E8F4-56EDD3383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5D9E74-2AFE-F9F8-A978-480FFEF77A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3982EC7-A86E-08CF-AD43-5B7FF006F1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AE3348-91CA-4875-6330-C95FCE251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C63D580-D60E-690F-1117-EE448293C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760" y="2303463"/>
            <a:ext cx="5224749" cy="273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8072" y="2299854"/>
            <a:ext cx="5772727" cy="271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" name="pole tekstowe 53"/>
          <p:cNvSpPr txBox="1"/>
          <p:nvPr/>
        </p:nvSpPr>
        <p:spPr>
          <a:xfrm>
            <a:off x="563418" y="5366327"/>
            <a:ext cx="4747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Korzystanie z widoku siatki jest bardzo pomocne przy projektowaniu stron internetowych. Ułatwia to rozmieszczanie elementów na stronie</a:t>
            </a:r>
            <a:endParaRPr lang="pl-PL" dirty="0"/>
          </a:p>
        </p:txBody>
      </p:sp>
      <p:sp>
        <p:nvSpPr>
          <p:cNvPr id="55" name="pole tekstowe 54"/>
          <p:cNvSpPr txBox="1"/>
          <p:nvPr/>
        </p:nvSpPr>
        <p:spPr>
          <a:xfrm>
            <a:off x="5551055" y="5366327"/>
            <a:ext cx="5883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Responsywny</a:t>
            </a:r>
            <a:r>
              <a:rPr lang="pl-PL" dirty="0" smtClean="0"/>
              <a:t> widok siatki często ma 12 kolumn i całkowitą szerokość 100%, a także zmniejsza się i rozszerza w miarę zmiany rozmiaru okna przeglądarki.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1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4E9E80D-15DC-94DC-9A89-A3ECE44A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DFE2649-194C-F2CF-72A6-F6CDFC762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F8D5DEC-4C89-223B-3D43-D30A853CC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B980A17-05E8-68B7-26B2-A0E9B96B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E72D581-BB33-2048-AD72-0E5CDF3C2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1C7895-4C1E-3B91-E329-245910822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E7D7D0C-CAC2-E17F-80D7-AC5F44E89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647C8A1-5593-387E-128E-A5897EC22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058C017-2C48-7615-8E21-9C58BF601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F609485-49BF-7E36-AB76-AE315649E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C250CA5-8B34-3839-FD27-0188B8EE51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D4C456B1-D91A-2045-E87E-6CB39E35C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6CAAE86-161D-8F3F-4A02-ED2BAD0430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9652744-03C6-548F-A858-1F2D8BF2A9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B13C930-ABA1-D0ED-7E18-3F5F3323B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A642B45-9AFE-4156-AC03-D2401E9DD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AC7FE26-D75C-380C-9ADA-5375C692FA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CD5D920-123C-A87A-4A43-C92EC87E56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81DD660-C0FB-0827-31D8-9B40555FC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07CDB28-7D12-CFBC-60C3-613E1BA37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A84F6C3-1A74-310B-039B-F4CD6A662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7CA4204-BF4E-CA44-AB3A-1B443BEC2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F76158AB-62D5-16A2-C054-3E6500C379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E3ABD544-684D-5C1C-26E4-A0EA51A0C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70C9405-67C2-6949-1758-185C5343A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E2A5FF3-0614-737F-BC61-5888037CC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BE591C79-BC23-8EB5-63A0-1572F8296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BAA030-9DB2-655B-EBB2-2DA5EEB6A1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5801F22-771D-891F-A9A9-4200910C0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AB668DE-0F3F-19F4-9BC4-95FE74424D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D86DFCF-FEB1-BB99-E61E-FC11EC85B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A6E-76E0-4821-B92F-D4B6034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r>
              <a:rPr lang="pl-PL" sz="4000" dirty="0" smtClean="0"/>
              <a:t>Tworzenie </a:t>
            </a:r>
            <a:r>
              <a:rPr lang="pl-PL" sz="4000" dirty="0" err="1" smtClean="0"/>
              <a:t>responsywnego</a:t>
            </a:r>
            <a:r>
              <a:rPr lang="pl-PL" sz="4000" dirty="0" smtClean="0"/>
              <a:t> widoku siatki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84B40-8803-D493-570C-A0D1A4FF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318" y="1815378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 smtClean="0"/>
              <a:t>Najpierw upewnij się, że wszystkie elementy HTML mają </a:t>
            </a:r>
            <a:r>
              <a:rPr lang="pl-PL" dirty="0" err="1" smtClean="0"/>
              <a:t>box-sizing</a:t>
            </a:r>
            <a:r>
              <a:rPr lang="pl-PL" dirty="0" smtClean="0"/>
              <a:t> właściwość ustawioną na </a:t>
            </a:r>
            <a:r>
              <a:rPr lang="pl-PL" dirty="0" err="1" smtClean="0"/>
              <a:t>border-box</a:t>
            </a:r>
            <a:r>
              <a:rPr lang="pl-PL" dirty="0" smtClean="0"/>
              <a:t>. Dzięki temu dopełnienie i obramowanie zostaną uwzględnione w całkowitej szerokości i wysokości elementów.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2178B2D-F129-79F8-D73A-515109248F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AC0CCA32-2D26-CB07-2CE4-A71384300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ACB789B-A434-2A87-0E6C-521939C50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7B26BDB-A330-CF71-E463-EE5901912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F8541BD-C973-30E0-2845-429A31E2B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3B7F7EF-2189-F112-BADF-5C22AFC84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A50E24B-3E34-7615-55F7-F423E4E73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D959CE9-A26C-EB81-AF4D-A10415CEC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D214E69-43A2-0B4A-6842-22FC94947B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3C41EC0-8DE5-7F24-0140-3CB874AC94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CE010EE9-3026-37AE-B3F1-3E968E05E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6091" y="3406631"/>
            <a:ext cx="38100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pole tekstowe 55"/>
          <p:cNvSpPr txBox="1"/>
          <p:nvPr/>
        </p:nvSpPr>
        <p:spPr>
          <a:xfrm>
            <a:off x="1034472" y="4821382"/>
            <a:ext cx="943956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Chcemy jednak zastosować </a:t>
            </a:r>
            <a:r>
              <a:rPr lang="pl-PL" sz="2400" dirty="0" err="1" smtClean="0"/>
              <a:t>responsywny</a:t>
            </a:r>
            <a:r>
              <a:rPr lang="pl-PL" sz="2400" dirty="0" smtClean="0"/>
              <a:t> widok siatki z 12 kolumnami, aby mieć większą kontrolę nad stroną internetową.</a:t>
            </a:r>
          </a:p>
          <a:p>
            <a:r>
              <a:rPr lang="pl-PL" sz="2400" dirty="0" smtClean="0"/>
              <a:t>Najpierw musimy obliczyć procent dla jednej kolumny: 100% / 12 kolumn = 8,33%.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79349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35D529F-FB1F-5492-457A-26553248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ECADA9-0CA5-450E-BE54-B1CA0D0D1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C9A70D7-C0E2-BEA7-9792-8130F7B53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C80609F-C1E0-AD93-9FB4-E073F847E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459D793-E4E0-294F-5990-7BD4B420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0F06FB85-B2A7-7521-8204-67FCBF7995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142EA82-A749-17B3-4C41-9267D37BD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6DCBF57-3B6F-F8BF-A37F-4A1D0E7EE4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D2B0C92-0523-BF21-873D-D1E180A8F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14EBCBE-C28B-F1D4-34EA-91030DA84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0ABC24B3-0570-63CE-1F66-2260DF909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0764055B-787C-89D6-0BAA-B9170C946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2CCB06E-463F-7E8E-4F7D-101CC8075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F173BE87-1D11-DBF3-9073-E50E75A36B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27D8734-E67E-7C8A-1F8B-9E761707EA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EFDCF246-BBC9-FFBE-F5E2-2FC4D7B89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0B2F2E39-A4B7-F58C-FA75-F73DA32AB5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D2BD25A-5E8D-6963-97E3-204C0B79A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AE69893-CC68-5C5F-087E-3A782690B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E461618-51AE-8461-2BD3-9C7F35B3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3CFE3D8-9CFA-7CCC-5EB8-A5CC00C2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35BA733-81AB-BADA-92B2-D4E02D6E31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F342A96-C9CE-EC02-AF34-01DBE9B38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7CE8B92-E3E0-DD12-A6EA-8A017E99BA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CCB55270-9B7E-11E8-7474-01FB404C65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A46A2FC-79E2-319A-AB03-F79776564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81057CC-149F-82B2-9CB3-1DE3DFCB6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4AF709C-69A2-D441-178E-894D4426E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4F4A928-18FE-6688-A29B-EE5278983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45702CF-4ECE-582D-AACF-179B88D6D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ADB2FD70-0ADE-06AD-AB00-48A0FB6345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2175A-1B58-4168-B0E6-EAB5EE2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92" y="221767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CSS</a:t>
            </a:r>
            <a:endParaRPr lang="pl-PL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007B0EE-6EC7-CCB2-9506-CCE4A75D3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017DA06-6561-7113-911D-2995D13B4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6E56DFEE-1B9F-E914-1639-1D06063BF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C48BC0A-E3F7-543D-5477-C1F698CFE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CE77E1C-23F1-25B8-F2B3-11129AA347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676215C-AED5-8682-A062-0628101BB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654BEE0-4E25-E835-0A1E-2BE07E45C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B0E606-7363-EDFA-BBD5-F10298EE1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3123FC1F-43B1-520B-BF36-E8388AE8E7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B39507A2-2B02-D6F0-B98D-54614F6A7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B3142B32-965E-8DD5-BEC7-6097C8974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79958"/>
            <a:ext cx="6132945" cy="4353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198739" y="2181154"/>
            <a:ext cx="2924969" cy="329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36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36E12E1-4C47-1FE4-D212-05B1E552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2014A80-83E5-8FBC-08B9-7545369693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C095AF3-364D-C02C-18B8-97A9EEB58D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761223E-A23E-A13C-7C39-FD9FAE9DB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48046AB-9A83-E959-0760-E8D3CE72F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8A2AA75-35AE-2204-77C1-34972FEE1F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231D409-E47C-F617-B71D-D5ACF15A1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DEA03F8-5DFD-5889-8400-A60723DB95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681966D5-44F4-4E74-8F33-FBEC9529BA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14EFAC2-AE3B-57A0-6520-4E5B18712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8260F5-5310-2525-78B8-CA479DA136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EBCF39A-013A-20F0-1579-07016D91E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E4F311F-8CF9-39D1-9F94-2CCE70E67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D32571A-3531-30CA-1A13-EB4E02500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A8D1011C-F235-A7ED-BB25-3355A19C70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16005DC-694A-88F1-44B4-01343107DC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E9C7D61-BA08-FF1E-4781-95219A30F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5CB7CE2-1B2F-313B-48D8-A811242DEA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AFFAE02-AF90-15CB-F4E3-FF4F8F45C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1FE34E9-6146-FC51-80F5-4F7B9EBCD8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E98B451-FC78-4E35-BE72-8B9546AFC4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953F8209-C43D-58AF-B123-71D3B872C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40DEB6-DDD4-D908-9F22-5F7466106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21135E89-4931-A9FD-0EA3-CAC174484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6E7405A-49E9-6A33-6041-F6734DCC0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D94B842-6696-843D-FAAF-2769B9B89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823B36F-2A5C-C64B-84EC-1078C1CB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BAF5AE0-F13E-2B27-BADF-CAD67D328C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09F1AE9-53A6-F5E3-0C22-BE98F1B726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AE5C166-CA76-93A8-20D8-E4612E72BA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086A26CB-74A5-C1E1-9020-62A37269F0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EEAB5-E5D0-1344-562F-2B4313D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body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8BD66-52A8-5DA9-12E8-73DC166E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90" y="2249487"/>
            <a:ext cx="10307943" cy="3541714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30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9B9E03CB-9167-B693-1A00-B05EFFDF9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042C3A10-99B1-91C4-B2E4-8CE0992F1F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08A0917-E637-5F92-32A0-5045AC402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624C78F8-376A-2289-429F-21FF09F7B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CB6D1A9-472A-8BD1-6426-8D671E975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C65240E-C03C-EEDB-2AD0-B0BCDE764A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3FDFF15-E642-E644-2C72-54211FBA6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F159FA48-C9FC-7566-93B4-02A3085E10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9892316-25CC-E001-57F2-92C847EF1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C47E61-26E2-B551-FC88-A45E742F22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904E3775-A5FE-B570-3F97-A9AF61B7A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861" y="1414896"/>
            <a:ext cx="31051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93305" y="1745673"/>
            <a:ext cx="7408804" cy="435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145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D5EC65E-20ED-E52F-92C1-C18D31D99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63ED955-E4C2-0A9F-ECB2-EBCE0BF65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630403F-FCF1-96F4-A206-3B67D26BB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9348363-8694-9D98-B4FE-0AEC6BE77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B3C7889-87D6-8963-F422-9500747A5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BB4187A-685C-3DEC-3925-6AD2038F8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E53E09D-EDC2-15B1-5014-D85F77150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21FE21F-4050-E054-E92D-9F4E3535A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9DEBAAA-FB24-3A8C-9FCD-1AF27D3D2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4112FCB-D8BE-30A1-99B6-5431BBE82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BE5B034-D89D-A2AD-FD5A-5487D4FDE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54AD5CB-0E83-EEA2-FE96-C35BC96C8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BF0861E-BA96-CD69-C8FF-01831B873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004CA5A-287A-3A45-3D01-090934EBB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D3AD3F2-9899-F168-5186-518A6D6BF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8C0B72E-4468-1081-1D55-C618CA8AB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66E2DF2-8BFE-83EF-EC1B-70AA876D4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2BE6C80-4F25-8641-4CBA-A282A0146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808BFE6-05FD-4F87-D342-B7B4CF3B6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FA319FC-5B4C-75AC-E9F1-7A54D1438A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7210C96-3BE8-A4CB-9CED-5AEA525C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E5C7B7B-9DBF-F507-275C-959EBE2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297B265-020A-18BE-61C6-3773EDA5F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A2C94A3-CAAD-9F53-0A0E-3BBC12F23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F93A1A2-9524-3A3E-E494-67CF97E3B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CCCD28B-BAB4-0B32-0057-ED3CE815A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67A4BC8-7C1B-D06B-7E92-97D2A4646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A73C899-046D-2AFD-C85E-EF881F195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AFFE077-06F4-4B53-4535-44DAF33EE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2818514-15AB-64E4-4EE0-C8945846A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kolumny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87" y="1492105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 Wszystkie te kolumny powinny przesuwać się w lewo i mieć dopełnienie 15 pikseli:</a:t>
            </a:r>
            <a:endParaRPr lang="pl-PL" sz="2800" b="1" dirty="0" smtClean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0ED4213-8EDE-729F-AC6B-BA3575E9C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18A9DAD-4187-C8DB-9BC5-D34AC1E23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C41198D-BD15-D335-5276-450C420B8D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2AF287F-C677-1BB2-C015-884BE52F2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BA2BA08-6C74-22DB-406A-7B168C93F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6ED9382-CBFC-1420-6076-F24B75A8F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6A26393-F219-C8D9-C96B-388C9E4F2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F6FC1C-989E-2285-FB6F-7FCC35CCE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0A1E530-F5CD-7950-2930-A908FC8E2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7BC02BA-8668-DEBB-45B2-2F24B987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1FCCD38C-40DC-647A-3B01-D4DBF14708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4156" y="2255981"/>
            <a:ext cx="2587626" cy="143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pole tekstowe 51"/>
          <p:cNvSpPr txBox="1"/>
          <p:nvPr/>
        </p:nvSpPr>
        <p:spPr>
          <a:xfrm>
            <a:off x="831273" y="3639127"/>
            <a:ext cx="10686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Wszystkie kolumny w wierszu przesuwają się w lewo i dlatego są usuwane z przepływu (</a:t>
            </a:r>
            <a:r>
              <a:rPr lang="pl-PL" sz="2400" dirty="0" err="1" smtClean="0"/>
              <a:t>floating</a:t>
            </a:r>
            <a:r>
              <a:rPr lang="pl-PL" sz="2400" dirty="0" smtClean="0"/>
              <a:t>) strony, a inne elementy zostaną umieszczone tak, jakby kolumny nie istniały. Aby temu zapobiec dodamy styl oczyszczający przepływ</a:t>
            </a:r>
            <a:r>
              <a:rPr lang="pl-PL" dirty="0" smtClean="0"/>
              <a:t>:</a:t>
            </a:r>
            <a:endParaRPr lang="pl-PL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4838" y="4886325"/>
            <a:ext cx="22002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D5EC65E-20ED-E52F-92C1-C18D31D99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63ED955-E4C2-0A9F-ECB2-EBCE0BF65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A630403F-FCF1-96F4-A206-3B67D26BB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9348363-8694-9D98-B4FE-0AEC6BE77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B3C7889-87D6-8963-F422-9500747A5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BB4187A-685C-3DEC-3925-6AD2038F8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E53E09D-EDC2-15B1-5014-D85F77150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21FE21F-4050-E054-E92D-9F4E3535A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9DEBAAA-FB24-3A8C-9FCD-1AF27D3D2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4112FCB-D8BE-30A1-99B6-5431BBE82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BE5B034-D89D-A2AD-FD5A-5487D4FDE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54AD5CB-0E83-EEA2-FE96-C35BC96C8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BF0861E-BA96-CD69-C8FF-01831B873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004CA5A-287A-3A45-3D01-090934EBB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D3AD3F2-9899-F168-5186-518A6D6BF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8C0B72E-4468-1081-1D55-C618CA8AB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66E2DF2-8BFE-83EF-EC1B-70AA876D4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2BE6C80-4F25-8641-4CBA-A282A0146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808BFE6-05FD-4F87-D342-B7B4CF3B6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FA319FC-5B4C-75AC-E9F1-7A54D1438A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7210C96-3BE8-A4CB-9CED-5AEA525C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E5C7B7B-9DBF-F507-275C-959EBE2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297B265-020A-18BE-61C6-3773EDA5F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A2C94A3-CAAD-9F53-0A0E-3BBC12F23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F93A1A2-9524-3A3E-E494-67CF97E3B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CCCD28B-BAB4-0B32-0057-ED3CE815A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67A4BC8-7C1B-D06B-7E92-97D2A4646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A73C899-046D-2AFD-C85E-EF881F195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AFFE077-06F4-4B53-4535-44DAF33EE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2818514-15AB-64E4-4EE0-C8945846A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zapytanie o media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dirty="0" smtClean="0"/>
              <a:t>Używa reguły </a:t>
            </a:r>
            <a:r>
              <a:rPr lang="pl-PL" b="1" dirty="0" smtClean="0"/>
              <a:t>@media </a:t>
            </a:r>
            <a:r>
              <a:rPr lang="pl-PL" dirty="0" smtClean="0"/>
              <a:t>, aby uwzględnić blok właściwości CSS tylko wtedy, gdy spełniony jest określony warunek.</a:t>
            </a:r>
            <a:endParaRPr lang="pl-PL" b="1" dirty="0" smtClean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80ED4213-8EDE-729F-AC6B-BA3575E9C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18A9DAD-4187-C8DB-9BC5-D34AC1E23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C41198D-BD15-D335-5276-450C420B8D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2AF287F-C677-1BB2-C015-884BE52F2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BA2BA08-6C74-22DB-406A-7B168C93F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6ED9382-CBFC-1420-6076-F24B75A8F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6A26393-F219-C8D9-C96B-388C9E4F2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F6FC1C-989E-2285-FB6F-7FCC35CCE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0A1E530-F5CD-7950-2930-A908FC8E2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7BC02BA-8668-DEBB-45B2-2F24B987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1FCCD38C-40DC-647A-3B01-D4DBF14708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1090" y="3545610"/>
            <a:ext cx="100488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100AEF2-3B3C-DC5D-F520-913062925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390DEED-3AB5-DD9D-2CFC-115E37F82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EF65580-95F7-C016-69A0-3E2A38F18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2CF973E-9273-F608-DB3C-FD3B050574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BBCF40E-6760-F495-4453-43DD1D1F8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8EE4095-1511-E018-444B-824D7D998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D738CB8-838B-5DC4-F5DE-58F934A66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A78E174-2AF0-6A02-2CDC-8CA445D61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131013A-48CA-19E5-6413-E04C6ED7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0F79681-15F4-9025-2736-8405951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5BAD9CE-290A-4E06-D3B9-F9A1473C6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A75B0936-CF4D-1E9E-BFF4-A22E8C802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D074857-5F4A-8830-58C4-F62C6819B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618637C-EA6E-E7B6-E8DC-1FB29A421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2ED94E2-421F-2F53-2908-25715D9838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FB743AF-7A05-7DAE-7474-FED7E8EF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D9389A3-4E07-206E-A8C7-F17E3306B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EDCE6B81-11E5-8678-EBAD-3F4E8F145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246BAAC-85AD-6231-5DEA-44B6D97F0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3C5B4316-2962-11FB-40C6-3C1A6B923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671A69D-1EC9-5BDA-25DD-3BA040815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80E8AB-BB36-251B-FE34-47ABDF844D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A0C540A-E409-0514-A802-207601C01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72BC4B-3F22-A015-780B-F47AC26A1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83E0F54-112B-AC9A-FA1F-0709AB2FA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3922B22-C786-79DA-C6CC-D891F3EC5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9E4965A-06BC-A9DC-370E-05CFE0E9E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C2F0E021-1172-379D-79B1-61BF9C9A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26D767C-750E-220D-F7DF-58E3BDDA0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7D220C9-AE10-9396-3C70-A3CF66F78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86422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Przykład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135" y="1133058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dirty="0" smtClean="0"/>
              <a:t>Gdy ekran (okno przeglądarki) stanie się mniejszy niż 768px, każda kolumna powinna mieć szerokość 100%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020727A-0926-A833-2D3C-13AAFEBA6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7B81E30-BEE4-A4F6-4F17-5DDF43F29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6AA3B71-6242-4B6A-99D6-A0654D977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EF378824-D7E5-7CCA-E2AC-568C0CEE4C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1193594-426E-D88D-1F37-49481E945A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557C3-D34A-8DE5-E36B-2877CD518A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FDDBCE-A267-D720-FEE3-1F6462D55D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8AA934C7-C08E-D3D2-693F-0B0361672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EEA45E2D-6184-F6E9-2300-69D99E44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7382F53B-019C-81A6-3C13-DCFA42032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7B98EC26-A91B-D9A2-D80F-A7448E2AA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614" y="2022764"/>
            <a:ext cx="4163885" cy="483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100AEF2-3B3C-DC5D-F520-913062925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390DEED-3AB5-DD9D-2CFC-115E37F82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1EF65580-95F7-C016-69A0-3E2A38F18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2CF973E-9273-F608-DB3C-FD3B050574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BBCF40E-6760-F495-4453-43DD1D1F8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8EE4095-1511-E018-444B-824D7D998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D738CB8-838B-5DC4-F5DE-58F934A66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A78E174-2AF0-6A02-2CDC-8CA445D61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131013A-48CA-19E5-6413-E04C6ED7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0F79681-15F4-9025-2736-8405951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5BAD9CE-290A-4E06-D3B9-F9A1473C6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A75B0936-CF4D-1E9E-BFF4-A22E8C802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D074857-5F4A-8830-58C4-F62C6819B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618637C-EA6E-E7B6-E8DC-1FB29A421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2ED94E2-421F-2F53-2908-25715D9838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FB743AF-7A05-7DAE-7474-FED7E8EF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D9389A3-4E07-206E-A8C7-F17E3306B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EDCE6B81-11E5-8678-EBAD-3F4E8F145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246BAAC-85AD-6231-5DEA-44B6D97F0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3C5B4316-2962-11FB-40C6-3C1A6B923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671A69D-1EC9-5BDA-25DD-3BA040815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80E8AB-BB36-251B-FE34-47ABDF844D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A0C540A-E409-0514-A802-207601C01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72BC4B-3F22-A015-780B-F47AC26A1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83E0F54-112B-AC9A-FA1F-0709AB2FA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3922B22-C786-79DA-C6CC-D891F3EC5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9E4965A-06BC-A9DC-370E-05CFE0E9E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C2F0E021-1172-379D-79B1-61BF9C9A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26D767C-750E-220D-F7DF-58E3BDDA0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7D220C9-AE10-9396-3C70-A3CF66F78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r>
              <a:rPr lang="pl-PL" sz="4000" dirty="0" smtClean="0"/>
              <a:t>projektuj najpierw pod kątem urządzeń mobilnych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b="1" dirty="0" smtClean="0"/>
              <a:t>Mobile First </a:t>
            </a:r>
            <a:r>
              <a:rPr lang="pl-PL" dirty="0" smtClean="0"/>
              <a:t>oznacza projektowanie na urządzenia mobilne przed zaprojektowaniem na komputery stacjonarne lub inne urządzenia (</a:t>
            </a:r>
            <a:r>
              <a:rPr lang="pl-PL" b="1" dirty="0" smtClean="0"/>
              <a:t>dzięki temu strona będzie wyświetlana szybciej na mniejszych urządzeniach</a:t>
            </a:r>
            <a:r>
              <a:rPr lang="pl-PL" dirty="0" smtClean="0"/>
              <a:t>).</a:t>
            </a:r>
          </a:p>
          <a:p>
            <a:r>
              <a:rPr lang="pl-PL" dirty="0" smtClean="0"/>
              <a:t>Oznacza to, że musimy wprowadzić pewne zmiany w naszym CSS.</a:t>
            </a:r>
          </a:p>
          <a:p>
            <a:r>
              <a:rPr lang="pl-PL" dirty="0" smtClean="0"/>
              <a:t>Zamiast zmieniać style, gdy szerokość staje się </a:t>
            </a:r>
            <a:r>
              <a:rPr lang="pl-PL" i="1" dirty="0" smtClean="0"/>
              <a:t>mniejsza</a:t>
            </a:r>
            <a:r>
              <a:rPr lang="pl-PL" dirty="0" smtClean="0"/>
              <a:t> niż 768 pikseli, powinniśmy zmienić projekt, gdy szerokość staje się </a:t>
            </a:r>
            <a:r>
              <a:rPr lang="pl-PL" i="1" dirty="0" smtClean="0"/>
              <a:t>większa</a:t>
            </a:r>
            <a:r>
              <a:rPr lang="pl-PL" dirty="0" smtClean="0"/>
              <a:t> niż 768 pikseli. Dzięki temu nasz projekt będzie Mobile First.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5020727A-0926-A833-2D3C-13AAFEBA6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7B81E30-BEE4-A4F6-4F17-5DDF43F29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6AA3B71-6242-4B6A-99D6-A0654D977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EF378824-D7E5-7CCA-E2AC-568C0CEE4C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1193594-426E-D88D-1F37-49481E945A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557C3-D34A-8DE5-E36B-2877CD518A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FDDBCE-A267-D720-FEE3-1F6462D55D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8AA934C7-C08E-D3D2-693F-0B0361672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EEA45E2D-6184-F6E9-2300-69D99E44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7382F53B-019C-81A6-3C13-DCFA42032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7B98EC26-A91B-D9A2-D80F-A7448E2AA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7B340FC-9BA5-F2AE-E171-6D028F42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4E997F1-0834-3164-1773-3B2F53E57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B35AB1C-8563-8E00-E3BB-2263382BBA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7DA0357-4BAF-490A-02F3-1DF8E7BD2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356C204-14C5-E226-FDD2-87F05632D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9E63C99-15BF-EB5D-4739-611CDDA2A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69AB26C3-AA1C-B562-6F51-136D46CEF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5AD6E7-B160-8472-0A00-FE8C5297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6B69457-9E59-C3D6-2E87-E995E463D3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DEC01A0-2FEF-B127-CDBF-955E9A93B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C1E77C1-210D-8277-D56E-6E149E1162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B272D672-AE08-7BD4-C0B1-96CC4ADA4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38172F3-EBEC-7671-0F1B-22C72C3B70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38AA114-89AB-D321-8A54-E80FE9D4A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CB2B0A-7E88-A1AD-EE00-D832583477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30C6FB66-1221-E5E0-4B1A-8D79E94B4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BF0947A-1E3F-6612-65F3-8EFF6FC513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44151B6-AF13-AE2B-DE35-FBA991F9D4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353A6D1-8324-2C7C-4A8E-FB8EE9C23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3287F7F-3362-9CEC-1E3F-B43A0EF65F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624659-85B4-F897-0D5E-850F9E587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3261BE72-8956-9CA1-E7C0-E8615CAE0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1F0AB5F-167F-6B2C-8440-6EB1CD658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226E23D-142E-FB88-ED98-BC7F4663EC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6F66FFA-9D11-73BF-A084-178E0EB3CB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DEDC76-841E-6BF9-A52E-416E3CF792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2E696BFD-C7AE-6BAF-DCCD-FBE3F4BE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57E919C7-D783-B8E5-31E9-4308CB5EB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5ED95BA-632F-6A05-AD9D-DB84FDA31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D11D880-642E-38D7-B1D5-54CDA6803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ECB81834-B707-209E-1D4A-45B89D5231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48322-E071-FC3E-F20C-1664AB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CFE18-BB1B-B44F-1926-9C37176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52" y="179807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1ECF3DD5-8D3B-AF05-B8CF-1E430A546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645789D-14FC-C4E6-1209-692AC42C84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2203737-C165-206A-92B4-C7B8952217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AEA4A6B-9E5B-6699-247A-E58F9B5936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76F29677-E525-765D-D15A-1192F1C9D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1B57CAC-E307-EF02-6F49-4F107329B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0CF96D53-99D7-C63B-A6D7-1DE5B00D3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B65734-F4E2-032C-4FF2-D43298E10D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8FAC0C9-D053-7D95-7894-66AF9020C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4A5574AE-90B2-D08A-EB69-1C36CCD38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280CE0C-E814-2227-DF46-FC4B5BED6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4334" y="180109"/>
            <a:ext cx="52292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5677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err="1" smtClean="0"/>
              <a:t>Responsive</a:t>
            </a:r>
            <a:r>
              <a:rPr lang="pl-PL" sz="4000" dirty="0" smtClean="0"/>
              <a:t> Web Design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/>
          </a:bodyPr>
          <a:lstStyle/>
          <a:p>
            <a:r>
              <a:rPr lang="pl-PL" dirty="0" smtClean="0"/>
              <a:t>RWD sprawia, że strona internetowa będzie dobrze wyglądać na wszystkich urządzeniach.</a:t>
            </a:r>
          </a:p>
          <a:p>
            <a:r>
              <a:rPr lang="pl-PL" dirty="0" err="1" smtClean="0"/>
              <a:t>Responsywne</a:t>
            </a:r>
            <a:r>
              <a:rPr lang="pl-PL" dirty="0" smtClean="0"/>
              <a:t> projektowanie stron internetowych wykorzystuje wyłącznie HTML i CSS.</a:t>
            </a:r>
          </a:p>
          <a:p>
            <a:r>
              <a:rPr lang="pl-PL" dirty="0" smtClean="0"/>
              <a:t>Projektowanie </a:t>
            </a:r>
            <a:r>
              <a:rPr lang="pl-PL" dirty="0" err="1" smtClean="0"/>
              <a:t>responsywnych</a:t>
            </a:r>
            <a:r>
              <a:rPr lang="pl-PL" dirty="0" smtClean="0"/>
              <a:t> stron internetowych nie jest programem ani nie wykorzystuje </a:t>
            </a:r>
            <a:r>
              <a:rPr lang="pl-PL" dirty="0" err="1" smtClean="0"/>
              <a:t>JavaScript</a:t>
            </a:r>
            <a:r>
              <a:rPr lang="pl-PL" dirty="0" smtClean="0"/>
              <a:t>, ani innej technologii.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ADF8035-266B-FF56-CDFA-E4876C21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8CE760C-712C-4BD0-6F38-FA35F1FD7A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33FFA43-530B-5B98-FD7A-FE27DEF92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B8600C-B045-DEF1-15FE-65532AEA05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C3F2F44-1B2D-2992-16BD-E756D8563E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6FE3685-093E-6E23-B685-7E907869C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99447B9-D41C-2124-E52E-E8BE74C94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E9768AE7-594F-0ADC-00A6-D7E5D16A89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F8FFB1E-C3E9-96B6-687B-BBCF5CCA8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B3824BB-9C21-FC32-2647-D64D85694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BBDF7B2-3D99-FDF3-A2A1-3AA870619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949A966-A4BB-31E5-DD34-7E02618A6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AFCA52D-F32E-239B-70FA-1B75086AA9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9A4ACE1-6E0D-73C2-EF24-F807B4D885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B2523CF-4A15-8608-1F57-2B8D32CCC8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9AD6BA6-FB5A-AA7D-207F-44BFEDD804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EEE9C506-BA13-FE43-D1FA-565913D6F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52FE612-274D-4492-D4F1-3D39F25ED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D14FF96-A134-3B3D-29BA-1FC2A1BCF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CE576A0-1899-F968-D050-0A105561B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CE65332-BCE6-5660-C122-1A0A08A71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0985C2A2-50C1-8CEB-7A5F-66918E30B7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D32E82A-1432-1FCA-18F8-72B727F99A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89C2D995-10E6-8640-6124-E0D1FA27C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604097A-1A54-B6D5-87E4-B8B5EC4B2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EA74405F-EF15-5D84-E081-985781B85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44DF662-0FB1-61F9-9E23-6C58915DC2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19A7837-8017-8D1D-5946-A8888EFACF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107ECA19-100A-F3D1-011C-2D50AB646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18F822C-22A7-5C4D-EC8C-BFDF3E42F8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5A64EF3-B178-4FE1-F225-BF8920890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C9AB2-4EFF-7B84-1B46-3401299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Kolejny </a:t>
            </a:r>
            <a:r>
              <a:rPr lang="pl-PL" dirty="0" err="1" smtClean="0"/>
              <a:t>breakpoint</a:t>
            </a:r>
            <a:r>
              <a:rPr lang="pl-PL" dirty="0" smtClean="0"/>
              <a:t> – punkt przerwania</a:t>
            </a:r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44D23-8C8F-7038-7912-E7E1EAB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B6BD08D-9BF1-9B2A-F55C-D5CAFD9FB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79F1E80-6347-0273-5543-3E6845461C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75341C6-C183-E4F6-1893-B52C3CEBE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20804EC-2B54-67C5-A7D5-5AE2E60E2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04FA1C0B-8A2E-F3BF-0BA3-F5B393AF5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BDFFEE0-9EC2-2A5B-C667-7C4EDC0B9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27D3736-2941-FF4B-748B-3B9D678EA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E24038B-58BA-C061-7817-9CFD15D68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4531F38-1C06-0517-D59F-9AEE879D1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CA27F9B-70FD-8C42-36BB-82C6E5A91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D481A93-9701-D1F1-040A-6FB781244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025" y="1801091"/>
            <a:ext cx="4105020" cy="505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97256" y="2306927"/>
            <a:ext cx="4849353" cy="441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356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2DCCE62-1D1C-10DA-3799-5E836B1B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E44D15-8D56-028A-F09E-066F3EC84E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443020A-6571-D7C5-AD01-2096727D5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5A9D17-9CC7-9DA1-AF95-8E6E4C5DE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5A3E939-16E0-D8F3-4CF4-A6EEE92E41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98FBF81-AB9C-E96F-8FF5-32B3332EB3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3D8851B-30EE-CC66-A77A-21557E7FC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6F2D2BF-04F7-1037-8320-A699A41FA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A73B8238-09E3-4D39-ECB8-D8EA169447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E841F28-DB64-418E-4462-565CDE8BA9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32A53957-4F06-DD65-9D82-6A31F05EB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0DD70EC-6142-49DD-5938-9EFB108C8A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024E14C-8C05-9466-963D-597694784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7257023-94F7-1E16-63BB-6065AB7AE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CEA329F-CC1D-F66A-0E15-77229DD8E8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4704386-9DA8-843B-DFEE-ED5EB86B3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14AD55D3-09FE-7A6B-5585-9CEAE7CFB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9D20195C-54A1-5CEB-9034-0C2F3BA9E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80C612D-98BE-4783-141F-5B6500BCBA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88BC592-733A-FD04-F9B9-5D588E66A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B8B040F-E1E2-B44D-6A5F-0765001C9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D65CB345-F427-8C79-ECE1-81D5550EE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F6263BA-BCA0-9967-3F76-F1CA79A3A0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70E35233-B47B-D645-12A1-D7DDB2D773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35F5624-0E57-0BDA-0B91-93A2417407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C549016E-4C45-5AEB-1AE2-6E7C0D4C7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DCEC398-7E3A-7C1D-3190-CFFFFAEB2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E2D77D9-EBA5-1FFD-7A7C-FE13C7FE2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BF0C71D5-F71C-9F06-BD9D-8BA0D8299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14B00B6-C8C3-7EEA-1B18-332E8B5CDA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2B4AA16-25BF-B2AE-E9E3-F8E812809E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4A5F0-98DB-97B0-59B8-DFA2E7C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Typowe </a:t>
            </a:r>
            <a:r>
              <a:rPr lang="pl-PL" dirty="0" err="1" smtClean="0"/>
              <a:t>breakpointy</a:t>
            </a:r>
            <a:endParaRPr lang="pl-P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2EC74AA-6DFC-987B-7423-4A6A52C2B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B5121333-AB57-D057-286F-7A58068035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4F96E635-9CDD-58F3-BFDC-FDD9C7D3D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C433F5F-1848-AF84-2979-CD68329B9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6EB117C-4E0B-37FF-19DF-51B1E9FA35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3D7033FD-7CA2-B0D9-B461-D44EFA0F6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B12F32-7B4C-A171-865A-3242B3663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3D38EA5A-E6EE-AE85-3C81-F6F08C313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A98A833-FB7D-95B7-8E1A-EE2BDE0CF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26AD504-109B-843B-89FC-B7E7A3DB34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4E0CFAA-67DC-6C7C-A54F-6CD454ED72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395" y="1733550"/>
            <a:ext cx="87915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6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70582B1-04F0-E6EC-9269-DB6413A3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1F8FE6C-A7DD-42BA-50C5-4ECF6172A8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C1751CCC-FB8A-9A51-F5DA-0F1F6BA2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FF23540-D1F6-F761-1828-642A2476C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1B19249-311C-EF9F-F95F-D74ADD7D2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47FD88-5F3A-6E9A-ED7B-CF3030599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82B9EB7-DD6F-91FF-9C4A-DAB235A80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6F84C-0E82-0AFD-BB4F-B31FDA437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6CDE04B-9020-9219-8F21-B5D305FE1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B0182A4-03CD-3449-3992-19E8B9B372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B835F2C-ADA1-2507-B4F2-00EF03B63C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69C1C89-173A-7CEB-64BB-FE89080531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8FF2C26-DC0C-C16B-9F72-A32CB8C811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20D1783-33DA-3D54-C019-3765284D9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EE0803E-B876-17C5-3AF8-93A2BC364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BFC9DCD-BC5D-081B-5A3E-B59150725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AF1B68E-D9E5-A8C6-C8C9-3E849D404E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DCE96FF0-47AD-3A54-E680-4074B2EBF5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80EC626-2BB3-8EC2-6D8D-3160AAC2C3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C4FDB987-890B-5F83-C736-9F380D3A1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09D15C2-D15C-EFC5-11F0-6DB1A8A179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745B49D-A51B-500D-86B3-2EEB74D38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EC58C78C-2E32-8929-D249-B024BE431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5D423C6-2B15-5E04-F0CF-4FAC77C3CA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139EDB8-E5EC-8EF8-1548-0180414C89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71CD251-4643-97E7-51BE-BD6D66CDE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442FA7BD-09C5-73B7-777F-90CFBB04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1C6FA34-87B0-C6A0-1963-94D9A14770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02C1C9E-E0D7-25DA-655C-64994348E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CE23C623-47F9-F028-E6D5-D2AC681088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3A3984-13F8-34B9-58E5-3B6B14CC9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175B3-5094-2A2A-CC10-7102E707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Orientacja: pionowa/pozioma</a:t>
            </a:r>
            <a:endParaRPr lang="pl-P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EEEA756-3EF7-59B0-97F1-99EF7B813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9938E9A-EB4F-DEF7-E3EB-941C3857E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D9B029E4-0607-44BF-4613-E9EC1A3A9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BD573B6-1D32-3D11-F4D9-D06054D07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D15D19A-9015-04E0-4329-1AD63693C7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957431C-2093-4B0E-8392-B53360389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DFD53AB-EE2B-52E1-D3C1-96E00B94AC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F2E58B5-323E-2859-5B2A-C991E1133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D14C97C-BC5E-67E6-9F81-29CC699A31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520B20A-46B7-0CAE-C248-40DB505B9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A9F8FD4-A783-A563-7E90-42ED6B946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Zapytań o media można także używać do zmiany układu strony w zależności od orientacji przeglądarki.</a:t>
            </a:r>
          </a:p>
          <a:p>
            <a:r>
              <a:rPr lang="pl-PL" dirty="0" smtClean="0"/>
              <a:t>Możesz mieć zestaw właściwości CSS, które będą miały zastosowanie tylko wtedy, gdy okno przeglądarki jest szersze niż jego wysokość, tak zwana orientacja „Pozioma”:</a:t>
            </a:r>
            <a:endParaRPr lang="pl-PL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8338" y="4687166"/>
            <a:ext cx="64865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701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D75B24-294D-7B81-FFC7-2E20C1EA6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BB9176E-1B6C-0FAB-5C45-8F8DB4550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78D797-31AC-2AC8-14B8-9E144C59C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85E7F18-D3BB-9CA6-82B7-FE7666110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2D6109C-C486-31AA-AD15-07FCA053C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E23D833C-8009-EB21-583A-6CD3F3C2B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4297D00-EDB6-A82D-45CE-B29CE99FCE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806F425-5875-1A57-5895-F87B94527A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F4A35D7-6D08-930A-B9D6-A90F32D80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DA22046-266C-72B9-608A-A19522779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92BD545-6757-5338-58F6-122DB5629B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5EB4DCA-7D27-AE24-65E1-08E9EF18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0C0D53-4CC5-F5E3-0302-27B247CE1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9CF8E32E-F0D8-1242-6CD6-1B95CCDA1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7D8FBE80-C0C9-9A38-518A-8C5E8C03C8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F72C619-2451-4EBD-E324-3264077810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AD609B7B-09DE-0D91-0FEE-DBEC7B114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4AA6349-58CE-C991-C62B-B738C971DD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AD683F13-4F5F-6427-9AD5-7D4CA5DE3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8113F0B-429B-46B7-EECF-0AC431539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763CC0B-83CF-CDA9-42A9-884442B98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529E09A-3AC5-C55D-C39D-9D15690344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05917C5-B394-D802-CC83-8FD5947F92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A41070C-9837-6B02-3697-C1901305A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8E520F6-8D1B-0015-6173-7FE8914DF8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623CEFA-4302-76B7-6782-88725AB96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B624A15-F19D-AF08-A532-CB70ACFEC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05F7C85F-9117-BDB9-3486-D045FB3AC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52F3D144-E786-7FCB-CBC0-14F73031B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F7E24A0-F2A2-C7E2-D6B4-8B678A67C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ea typeface="+mj-lt"/>
                <a:cs typeface="+mj-lt"/>
              </a:rPr>
              <a:t>Ukrywanie elementów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DD73172-1D41-5676-48B6-DD8737F75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C913111D-C437-22D8-8B4C-483DE26A8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ECE9BFF-7403-ABE6-0EEF-0A1980C81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432C6B0-6F33-376D-0E23-A91269F00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1A33E16-EE3C-1CCD-3A56-80056781C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A202B25-2F5E-AE09-5933-C161ACC06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0AC9751-D25E-064A-76C7-232906534F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DEB7FDE-79E6-C8F1-0EBE-6152456FC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76BBA3E-1E4F-4259-40F4-28AA0F1BE0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3EE72BDD-83E8-A19E-A841-718C2B786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9057361-7F35-FD21-46C3-2B97EAC65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3" name="pole tekstowe 52"/>
          <p:cNvSpPr txBox="1"/>
          <p:nvPr/>
        </p:nvSpPr>
        <p:spPr>
          <a:xfrm>
            <a:off x="1366982" y="1995055"/>
            <a:ext cx="8802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Innym powszechnym zastosowaniem zapytań o media jest ukrywanie elementów na ekranach o różnych rozmiarach.</a:t>
            </a:r>
            <a:endParaRPr lang="pl-PL" sz="2800" dirty="0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165" y="3309649"/>
            <a:ext cx="79438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D75B24-294D-7B81-FFC7-2E20C1EA6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BB9176E-1B6C-0FAB-5C45-8F8DB4550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878D797-31AC-2AC8-14B8-9E144C59C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85E7F18-D3BB-9CA6-82B7-FE7666110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2D6109C-C486-31AA-AD15-07FCA053C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E23D833C-8009-EB21-583A-6CD3F3C2B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4297D00-EDB6-A82D-45CE-B29CE99FCE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806F425-5875-1A57-5895-F87B94527A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F4A35D7-6D08-930A-B9D6-A90F32D80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DA22046-266C-72B9-608A-A19522779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92BD545-6757-5338-58F6-122DB5629B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5EB4DCA-7D27-AE24-65E1-08E9EF18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0C0D53-4CC5-F5E3-0302-27B247CE1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9CF8E32E-F0D8-1242-6CD6-1B95CCDA1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7D8FBE80-C0C9-9A38-518A-8C5E8C03C8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F72C619-2451-4EBD-E324-3264077810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AD609B7B-09DE-0D91-0FEE-DBEC7B114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4AA6349-58CE-C991-C62B-B738C971DD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AD683F13-4F5F-6427-9AD5-7D4CA5DE3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8113F0B-429B-46B7-EECF-0AC431539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763CC0B-83CF-CDA9-42A9-884442B98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529E09A-3AC5-C55D-C39D-9D15690344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05917C5-B394-D802-CC83-8FD5947F92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A41070C-9837-6B02-3697-C1901305A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8E520F6-8D1B-0015-6173-7FE8914DF8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623CEFA-4302-76B7-6782-88725AB96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B624A15-F19D-AF08-A532-CB70ACFEC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05F7C85F-9117-BDB9-3486-D045FB3AC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52F3D144-E786-7FCB-CBC0-14F73031B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F7E24A0-F2A2-C7E2-D6B4-8B678A67C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Zmiana rozmiaru czcionki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EDD73172-1D41-5676-48B6-DD8737F75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C913111D-C437-22D8-8B4C-483DE26A8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ECE9BFF-7403-ABE6-0EEF-0A1980C81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432C6B0-6F33-376D-0E23-A91269F00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1A33E16-EE3C-1CCD-3A56-80056781C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A202B25-2F5E-AE09-5933-C161ACC06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0AC9751-D25E-064A-76C7-232906534F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DEB7FDE-79E6-C8F1-0EBE-6152456FC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76BBA3E-1E4F-4259-40F4-28AA0F1BE0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3EE72BDD-83E8-A19E-A841-718C2B786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9057361-7F35-FD21-46C3-2B97EAC65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7518" y="1890136"/>
            <a:ext cx="93630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D4CDE26-4225-2931-6540-D1F488E5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0A1F0C-2A9E-FB62-9046-59501128F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7A63433-E592-2321-7E69-043129608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47DC56F-F7EB-0361-5ED1-D3242AF0AD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4431F72-5230-77EA-056B-FAFC257CD3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2DAB21D-3517-89B2-A4DA-D8B4A9AA2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409ED6F-C483-B446-35E0-8BA4B087F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304F3A62-17D0-F556-D022-41098CF037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073C330-BA52-5336-3768-6400EC420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0869C8FA-4672-9BF4-67E6-888992AE13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AB223D-69A8-9E8E-0FDB-D11F71C25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17AF5D9-29D8-5A2F-0754-F26B60AD1C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D49FBD6-9574-0A87-5EFE-309EF2A3E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B377715-C897-E773-6E42-C61D8623C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0C3BE36-B97E-0043-F8E5-F5181B0206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E173FE9-722E-059A-D2BA-105163907B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81AEE686-FE08-D54B-F7BC-2968E22001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3A37E8C-4FE6-4C87-4FD1-B478EE3911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12053BA6-1882-9EA0-2174-895DE9024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893781F2-2605-4B64-5501-2A2F041008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63E9F912-EE3E-7E8F-AC72-BF4AE92E9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3C9F072-75E0-AF39-7F2D-85E6AC29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7E593395-DEA5-AE70-8FD4-E600CDDDF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4AFB068-22FC-2009-E82D-9E67E7F22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026D3E-0A84-4BEA-FF3E-26380CFD3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57B1FC1E-AAD9-9181-7125-30667BE6B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DC59F0F-4A4A-9E0B-607C-35A105104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0F41431-790E-7194-45F3-4B59BDDFA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A00812A-3EA7-7DB5-5971-E83D5A063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1C00508-0CF3-2C0D-A266-CC23373C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96977B91-021D-CC0B-91F2-5D4A52E312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C1210-C61F-87FF-E910-7584093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ea typeface="+mj-lt"/>
                <a:cs typeface="+mj-lt"/>
              </a:rPr>
              <a:t>Obrazy w RWD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ED78B-C1AC-B761-7ACD-423B9E5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69" y="155636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D954A91-DDCE-FC83-0DF8-2B8660FA9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29B4356-FF3F-8EF6-C2E4-FF3C80624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27189E87-73AA-037F-3A89-5390ED67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10C86FF-EEB3-A36C-8561-E316FD4FE2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93BCAFB-C644-3948-95F1-B22E6A51C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6FB21D4A-BE77-08E9-FED5-3391CEC67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763E3F0-77F6-B442-4846-73967AB13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461957-1B96-2155-53AD-75DE3920D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E7F5330-38D8-9134-6714-38BB2900F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DA159F93-42B6-3386-85AD-6CB3FE94C4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6D6F1E8-F4ED-FD0A-2B7B-715E279091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434" y="1658937"/>
            <a:ext cx="6020072" cy="22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pole tekstowe 56"/>
          <p:cNvSpPr txBox="1"/>
          <p:nvPr/>
        </p:nvSpPr>
        <p:spPr>
          <a:xfrm>
            <a:off x="7056582" y="1958110"/>
            <a:ext cx="372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Przy powiększaniu/pomniejszaniu obraz sam skaluje się do szerokości strony</a:t>
            </a:r>
            <a:endParaRPr lang="pl-PL" dirty="0"/>
          </a:p>
        </p:txBody>
      </p:sp>
      <p:sp>
        <p:nvSpPr>
          <p:cNvPr id="58" name="pole tekstowe 57"/>
          <p:cNvSpPr txBox="1"/>
          <p:nvPr/>
        </p:nvSpPr>
        <p:spPr>
          <a:xfrm>
            <a:off x="7407564" y="4368800"/>
            <a:ext cx="3731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Jeśli właściwość</a:t>
            </a:r>
            <a:r>
              <a:rPr lang="pl-PL" b="1" dirty="0" smtClean="0"/>
              <a:t> </a:t>
            </a:r>
            <a:r>
              <a:rPr lang="pl-PL" b="1" dirty="0" err="1" smtClean="0"/>
              <a:t>max-width</a:t>
            </a:r>
            <a:r>
              <a:rPr lang="pl-PL" b="1" dirty="0" smtClean="0"/>
              <a:t> </a:t>
            </a:r>
            <a:r>
              <a:rPr lang="pl-PL" dirty="0" smtClean="0"/>
              <a:t>jest ustawiona na 100%, obraz zostanie zmniejszony, jeśli zajdzie taka potrzeba, ale nigdy nie będzie skalowany w górę, aby był większy niż jego oryginalny rozmiar:</a:t>
            </a:r>
            <a:endParaRPr lang="pl-PL" dirty="0"/>
          </a:p>
        </p:txBody>
      </p:sp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683" y="4464483"/>
            <a:ext cx="25241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6812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Obrazy tła – sposób 1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51" y="2073603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dirty="0" smtClean="0"/>
              <a:t>Jeśli właściwość  </a:t>
            </a:r>
            <a:r>
              <a:rPr lang="pl-PL" b="1" dirty="0" err="1" smtClean="0"/>
              <a:t>background-size</a:t>
            </a:r>
            <a:r>
              <a:rPr lang="pl-PL" b="1" dirty="0" smtClean="0"/>
              <a:t> </a:t>
            </a:r>
            <a:r>
              <a:rPr lang="pl-PL" dirty="0" smtClean="0"/>
              <a:t> jest ustawiona na</a:t>
            </a:r>
            <a:r>
              <a:rPr lang="pl-PL" b="1" dirty="0" smtClean="0"/>
              <a:t> „</a:t>
            </a:r>
            <a:r>
              <a:rPr lang="pl-PL" b="1" dirty="0" err="1" smtClean="0"/>
              <a:t>contain</a:t>
            </a:r>
            <a:r>
              <a:rPr lang="pl-PL" b="1" dirty="0" smtClean="0"/>
              <a:t>”, </a:t>
            </a:r>
            <a:r>
              <a:rPr lang="pl-PL" dirty="0" smtClean="0"/>
              <a:t>obraz tła zostanie przeskalowany i spróbuje dopasować się do obszaru zawartości. Jednak obraz zachowa swoje proporcje (proporcjonalna zależność między szerokością i wysokością obrazu):</a:t>
            </a:r>
            <a:endParaRPr lang="en-US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9274" y="4260367"/>
            <a:ext cx="4728152" cy="242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Obraz tła – sposób 2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dirty="0" smtClean="0"/>
              <a:t>Jeśli właściwość </a:t>
            </a:r>
            <a:r>
              <a:rPr lang="pl-PL" b="1" dirty="0" err="1" smtClean="0"/>
              <a:t>background-size</a:t>
            </a:r>
            <a:r>
              <a:rPr lang="pl-PL" dirty="0" smtClean="0"/>
              <a:t>  jest ustawiona na „100% 100%”, obraz tła rozciągnie się, aby pokryć cały obszar zawartości:</a:t>
            </a: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57093" y="4067464"/>
            <a:ext cx="58007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Obraz tła – sposób 3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6" name="pole tekstowe 55"/>
          <p:cNvSpPr txBox="1"/>
          <p:nvPr/>
        </p:nvSpPr>
        <p:spPr>
          <a:xfrm>
            <a:off x="1403927" y="1782618"/>
            <a:ext cx="85621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Jeśli właściwość  </a:t>
            </a:r>
            <a:r>
              <a:rPr lang="pl-PL" sz="2800" b="1" dirty="0" err="1" smtClean="0"/>
              <a:t>background-size</a:t>
            </a:r>
            <a:r>
              <a:rPr lang="pl-PL" sz="2800" dirty="0" smtClean="0"/>
              <a:t> jest ustawiona na </a:t>
            </a:r>
            <a:r>
              <a:rPr lang="pl-PL" sz="2800" dirty="0" smtClean="0"/>
              <a:t>„</a:t>
            </a:r>
            <a:r>
              <a:rPr lang="pl-PL" sz="2800" dirty="0" err="1" smtClean="0"/>
              <a:t>cover</a:t>
            </a:r>
            <a:r>
              <a:rPr lang="pl-PL" sz="2800" dirty="0" smtClean="0"/>
              <a:t>”, obraz tła zostanie przeskalowany tak, aby pokryć cały obszar zawartości. Zwróć uwagę, że wartość „</a:t>
            </a:r>
            <a:r>
              <a:rPr lang="pl-PL" sz="2800" dirty="0" err="1" smtClean="0"/>
              <a:t>cover</a:t>
            </a:r>
            <a:r>
              <a:rPr lang="pl-PL" sz="2800" dirty="0" smtClean="0"/>
              <a:t>” zachowuje proporcje, a część obrazu tła może zostać przycięta:</a:t>
            </a:r>
            <a:endParaRPr lang="pl-PL" sz="28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896" y="4205720"/>
            <a:ext cx="53721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Różne obrazy dla różnych urządzeń</a:t>
            </a:r>
            <a:br>
              <a:rPr lang="pl-PL" dirty="0" smtClean="0"/>
            </a:br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Symbol zastępczy zawartości 53"/>
          <p:cNvSpPr>
            <a:spLocks noGrp="1"/>
          </p:cNvSpPr>
          <p:nvPr>
            <p:ph idx="1"/>
          </p:nvPr>
        </p:nvSpPr>
        <p:spPr>
          <a:xfrm>
            <a:off x="1104466" y="1344324"/>
            <a:ext cx="9905999" cy="3541714"/>
          </a:xfrm>
        </p:spPr>
        <p:txBody>
          <a:bodyPr/>
          <a:lstStyle/>
          <a:p>
            <a:r>
              <a:rPr lang="pl-PL" dirty="0" smtClean="0"/>
              <a:t>Duży obraz może być idealny na dużym ekranie komputera, ale na małym urządzeniu będzie bezużyteczny. Po co ładować duży obraz, skoro i tak trzeba go zmniejszyć? Aby zmniejszyć obciążenie lub z innych powodów, możesz użyć zapytań o media, aby wyświetlić różne obrazy na różnych urządzeniach.</a:t>
            </a:r>
            <a:endParaRPr lang="pl-PL" dirty="0"/>
          </a:p>
        </p:txBody>
      </p:sp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927" y="3528291"/>
            <a:ext cx="5192238" cy="332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9730" y="3666837"/>
            <a:ext cx="5376779" cy="3191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84" y="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RWD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/>
          </a:bodyPr>
          <a:lstStyle/>
          <a:p>
            <a:r>
              <a:rPr lang="pl-PL" dirty="0" smtClean="0"/>
              <a:t>Strony internetowe można przeglądać na wielu różnych urządzeniach: </a:t>
            </a:r>
            <a:r>
              <a:rPr lang="pl-PL" b="1" dirty="0" smtClean="0"/>
              <a:t>komputerach stacjonarnych, tabletach i telefonach</a:t>
            </a:r>
            <a:r>
              <a:rPr lang="pl-PL" dirty="0" smtClean="0"/>
              <a:t>. Strona internetowa powinna dobrze wyglądać i być łatwa w obsłudze, niezależnie od urządzenia.</a:t>
            </a:r>
          </a:p>
          <a:p>
            <a:r>
              <a:rPr lang="pl-PL" dirty="0" smtClean="0"/>
              <a:t>Strony internetowe nie powinny pomijać informacji dostosowanych do mniejszych urządzeń, ale raczej dostosowywać ich zawartość do każdego urządzenia: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0" y="4603124"/>
            <a:ext cx="7056582" cy="225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&lt;</a:t>
            </a:r>
            <a:r>
              <a:rPr lang="pl-PL" dirty="0" err="1" smtClean="0"/>
              <a:t>picture</a:t>
            </a:r>
            <a:r>
              <a:rPr lang="pl-PL" dirty="0" smtClean="0"/>
              <a:t>&gt;</a:t>
            </a:r>
            <a:br>
              <a:rPr lang="pl-PL" dirty="0" smtClean="0"/>
            </a:b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7399" y="3916074"/>
            <a:ext cx="83724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pole tekstowe 55"/>
          <p:cNvSpPr txBox="1"/>
          <p:nvPr/>
        </p:nvSpPr>
        <p:spPr>
          <a:xfrm>
            <a:off x="1634836" y="140392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Najczęstszym zastosowaniem </a:t>
            </a:r>
            <a:r>
              <a:rPr lang="pl-PL" sz="2800" dirty="0" err="1" smtClean="0"/>
              <a:t>tagu</a:t>
            </a:r>
            <a:r>
              <a:rPr lang="pl-PL" sz="2800" dirty="0" smtClean="0"/>
              <a:t> &lt;</a:t>
            </a:r>
            <a:r>
              <a:rPr lang="pl-PL" sz="2800" dirty="0" err="1" smtClean="0"/>
              <a:t>picture</a:t>
            </a:r>
            <a:r>
              <a:rPr lang="pl-PL" sz="2800" dirty="0" smtClean="0"/>
              <a:t>&gt; elementu będą obrazy używane w projektach </a:t>
            </a:r>
            <a:r>
              <a:rPr lang="pl-PL" sz="2800" dirty="0" err="1" smtClean="0"/>
              <a:t>responsywnych</a:t>
            </a:r>
            <a:r>
              <a:rPr lang="pl-PL" sz="2800" dirty="0" smtClean="0"/>
              <a:t>. Zamiast jednego obrazu, który jest skalowany w górę lub w dół w zależności od szerokości rzutni, można zaprojektować wiele obrazów, aby lepiej wypełniały rzutnię przeglądarki.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W3.Css </a:t>
            </a:r>
            <a:r>
              <a:rPr lang="pl-PL" dirty="0" err="1" smtClean="0"/>
              <a:t>framework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" y="1914813"/>
            <a:ext cx="118999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1FB8628-1F55-5219-6020-10320061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66A74E4-1478-9832-2BBC-AB69475CFC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0B15014-C46E-AF1B-3793-BC4A3A6671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5659F4F-EA89-068B-657C-A1318F603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70D3374-2B96-0AF5-4D9B-ABD6327D6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2C7EE30-10FE-A45C-7577-E511865C69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5891737-D8FA-99CC-33CD-56734FC432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01BB17F-764C-3C2F-F86A-7626C8ABC3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1A765F9-36BC-71A7-E9DC-874F69834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4ADD994B-667D-72A8-59B8-B213BD4AC5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FA2E822-A4B5-C2CE-C9AB-2A86AB8F2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E2CCA99-F078-0EE7-AC84-71C3F76AAF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7A839A6A-7A0D-7A03-2BA1-912FF8C970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D3FE4FC-6E94-9BCD-416B-DC83670C45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E506401C-8E57-3F41-1AF8-B9ACB70288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062C9C9-D980-868A-14E0-55FAB5173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C46C9B05-EADE-B42F-B17F-14A3FED2E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922EB7D-70FE-89F9-AB58-CBC15ADAE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F671E38-6659-EFB2-669D-1DEC8E13DF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8388112-A040-19D6-3AE1-79E830C1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35B796F-D451-E4F7-AA9E-8D72F8158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24D11EC-7481-8074-66EF-295917638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CFE32E2-AF95-733B-4087-1F30D5DA38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FA48547-7CAA-56A0-9DE3-A1AA6AC09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EBD4FA4-CD7D-AB96-CF8E-B6DE6F7516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A5A1822B-0005-4A70-C2CA-748E28D69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B186E42-BD4F-1225-C5CF-FC6A20462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1AF0EE-E817-D78F-3C1E-1C05F6A9A1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4C71E5E-79F9-09FD-2AB4-28A0C868C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F5B5B68-3002-560D-A809-303E5ED7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6EEED67-CA82-3192-4815-3520033EC3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F3298-AD00-FF36-B3B2-5A14167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viewpoint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EE9F2-9657-AD6B-CDF7-68ACC4A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91" y="2120178"/>
            <a:ext cx="9840911" cy="3052186"/>
          </a:xfrm>
        </p:spPr>
        <p:txBody>
          <a:bodyPr anchor="t">
            <a:normAutofit fontScale="85000" lnSpcReduction="10000"/>
          </a:bodyPr>
          <a:lstStyle/>
          <a:p>
            <a:r>
              <a:rPr lang="pl-PL" dirty="0" smtClean="0"/>
              <a:t>Widoczny obszar różni się w zależności od urządzenia i będzie mniejszy w telefonie komórkowym niż na ekranie komputera.</a:t>
            </a:r>
          </a:p>
          <a:p>
            <a:r>
              <a:rPr lang="pl-PL" dirty="0" smtClean="0"/>
              <a:t>Przed tabletami i telefonami komórkowymi strony internetowe były projektowane wyłącznie na ekrany komputerów, a strony internetowe miały często statyczny wygląd i stały rozmiar.</a:t>
            </a:r>
          </a:p>
          <a:p>
            <a:r>
              <a:rPr lang="pl-PL" dirty="0" smtClean="0"/>
              <a:t>Potem, kiedy zaczęliśmy surfować po Internecie za pomocą tabletów i telefonów komórkowych, strony internetowe o stałym rozmiarze były zbyt duże, aby zmieściły się w widocznym obszarze. Aby rozwiązać ten problem, przeglądarki na tych urządzeniach pomniejszyły całą stronę internetową, aby dopasować ją do ekranu.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EDB12F8-34C3-9657-92B9-5F3C765E6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082E843-1553-62B7-ECBD-051C902D1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B4E97A60-F39E-39DE-2319-BF52CE696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EEBD308-B3E7-2729-5A87-A97B26BC6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BD68D3E-DA01-9D9D-990E-2A6FA5744A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0DF98-7179-0632-C22F-5D7EE8E032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1BE2413-1900-84AB-4C76-C502CE23B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27A33B0-A17D-D37A-1A6B-5DED0E9F88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58A4FD1-EAAD-C92B-6C69-42995A6F5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B16B4A4-073F-D5F0-AF25-6E3A26F57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F5913C4E-45BE-AFD2-A591-DD933D29E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258423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DE67172-1D33-65D1-899F-A55C1E2D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CFBA5A-5BB6-6EE2-06A4-BD137931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AE0135A-A795-5581-7C65-7BAD52666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C45D99-5CA4-5C9D-BA59-CDBD7E061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2B2C4FD-448F-F2E1-AF12-4CCD4F1246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B3A5FECA-B221-BD5E-2D0D-C31B795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9B778394-E19D-4493-0160-D820C48D3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ADD1322B-9280-E8C1-5B87-A4AE0F518B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4520E22-2150-467F-F552-4A3F67F937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2037668C-DFF3-DE43-3F4F-874665237B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2F42E6B-FB18-10B9-519F-3A4A214B5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CCBB214-D4A6-CDD7-EE8A-3573A7472F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245A3C41-22C7-46EE-7A6A-AA90E3634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360D7E0C-18D8-3948-1AFA-0AABCEC76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380998A-D130-A20D-8F48-CE71207AF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2C5B562-9357-4EE5-A54C-9E125B9DB5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0650D67-F8AE-F9E7-4E8B-9B3B7B394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E55B8AE9-EF9A-9A0A-501C-62C4927E70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3B6328C-A7BE-932B-12AC-709FBB393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6E37D93-DDF3-5AFB-7D32-254EA9340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0FB9D07-4BFC-1F63-268E-ED7C217DBE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25A362F-A120-E748-4B19-D770EC08A0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E79EB97-34CB-3842-A11B-8F056E403C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6BCAF75-A5EC-FDB9-C974-E0AB77CD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C29F9D8-319D-DCF8-9784-21E07CA70D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244DA975-0EF0-C883-68D3-247803C6BF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7896E64-9639-9D0D-CB2A-8AD5A43A46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943D55BD-1A20-0BB1-E11B-BD3E11BD0F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AE6ED3-670E-109B-C257-1BAA7725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E7913F6-9521-E2DC-4202-6D6120A3C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6AEFF187-CCE4-DDD8-E235-B80BC6DB47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7D2BD-F2AE-075F-52A6-16B6EE5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40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err="1" smtClean="0"/>
              <a:t>Viewpoint</a:t>
            </a:r>
            <a:endParaRPr lang="pl-P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5182DA2-3354-024A-8F44-6C3BFA07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9736160F-2048-3986-B3AF-F49676A1AA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FA71D13-F060-2C1D-1200-91E3C723B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83BEA340-CF7F-39E1-3A04-56D55F268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1498067-AA02-ADF4-028C-8885CD5520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8444C85-D408-65C0-7DDA-6002E51B43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2228F64-D457-E875-7ED3-095A3E4A7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CA87F498-9784-7A11-F118-78B5465D2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BD7348-A353-6546-5D32-A829F924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8433528-A6C7-1F2B-3008-277BE31E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8625A6D0-7C11-9F25-D3F6-D518751B5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pole tekstowe 53"/>
          <p:cNvSpPr txBox="1"/>
          <p:nvPr/>
        </p:nvSpPr>
        <p:spPr>
          <a:xfrm>
            <a:off x="1099127" y="1154545"/>
            <a:ext cx="1013229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HTML5 wprowadził metodę pozwalającą projektantom stron internetowych przejąć kontrolę nad widocznym obszarem za pośrednictwem  </a:t>
            </a:r>
            <a:r>
              <a:rPr lang="pl-PL" sz="2800" dirty="0" err="1" smtClean="0"/>
              <a:t>tagu</a:t>
            </a:r>
            <a:r>
              <a:rPr lang="pl-PL" sz="2800" dirty="0" smtClean="0"/>
              <a:t> &lt;meta&gt;.</a:t>
            </a:r>
          </a:p>
          <a:p>
            <a:r>
              <a:rPr lang="pl-PL" sz="2800" dirty="0" smtClean="0"/>
              <a:t>Należy umieścić następujący element na wszystkich swoich stronach internetowych:</a:t>
            </a:r>
          </a:p>
          <a:p>
            <a:endParaRPr lang="pl-PL" dirty="0"/>
          </a:p>
        </p:txBody>
      </p:sp>
      <p:pic>
        <p:nvPicPr>
          <p:cNvPr id="3277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2122" y="3295290"/>
            <a:ext cx="9195426" cy="4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pole tekstowe 56"/>
          <p:cNvSpPr txBox="1"/>
          <p:nvPr/>
        </p:nvSpPr>
        <p:spPr>
          <a:xfrm>
            <a:off x="914400" y="4119419"/>
            <a:ext cx="109543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Daje to przeglądarce instrukcje dotyczące kontrolowania wymiarów i skalowania strony.</a:t>
            </a:r>
          </a:p>
          <a:p>
            <a:endParaRPr lang="pl-PL" sz="2400" b="1" dirty="0" smtClean="0"/>
          </a:p>
          <a:p>
            <a:r>
              <a:rPr lang="pl-PL" sz="2400" dirty="0" smtClean="0"/>
              <a:t>Ta</a:t>
            </a:r>
            <a:r>
              <a:rPr lang="pl-PL" sz="2400" b="1" dirty="0" smtClean="0"/>
              <a:t> </a:t>
            </a:r>
            <a:r>
              <a:rPr lang="pl-PL" sz="2400" b="1" dirty="0" err="1" smtClean="0"/>
              <a:t>width=device-width</a:t>
            </a:r>
            <a:r>
              <a:rPr lang="pl-PL" sz="2400" b="1" dirty="0" smtClean="0"/>
              <a:t> </a:t>
            </a:r>
            <a:r>
              <a:rPr lang="pl-PL" sz="2400" dirty="0" smtClean="0"/>
              <a:t>część ustawia szerokość strony tak, aby odpowiadała szerokości ekranu urządzenia (która będzie się różnić w zależności od urządzenia).</a:t>
            </a:r>
          </a:p>
          <a:p>
            <a:r>
              <a:rPr lang="pl-PL" sz="2400" dirty="0" smtClean="0"/>
              <a:t>Część </a:t>
            </a:r>
            <a:r>
              <a:rPr lang="pl-PL" sz="2400" b="1" dirty="0" smtClean="0"/>
              <a:t>initial-scale=1.0</a:t>
            </a:r>
            <a:r>
              <a:rPr lang="pl-PL" sz="2400" dirty="0" smtClean="0"/>
              <a:t> Ustawia początkowy poziom powiększenia, gdy strona jest ładowana po raz pierwszy przez przeglądarkę.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7816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D886B9C-338E-B524-3F1C-592AC925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6145324-FDF6-88A7-0B7C-8A414B76A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C22CE80-8611-F19F-0031-8384A69DF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D1339F-DACF-E396-D537-DE0F43651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D378FF2-A7D2-BC8A-EE66-8C4959916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2D71FB33-6396-F174-478B-75406733ED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FBCBF985-56E2-A243-85E4-FA40316DA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3984332-08F1-6C7C-0592-7F1473D93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FD70721-3C56-EC7A-BD31-7D4F10BD3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7324A49-5CD2-0808-B54B-62347A91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AFE9B2B-3881-8EF0-4760-06CA34AC2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6852B98-3ECF-6CD2-B480-38012747F0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3E0C710-6CED-9A2C-C340-7A20EC6702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6EEBA2D-F687-6E3F-08F8-A1D890AEB1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90E634A-0FC7-42E6-AB90-953EFF1D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B30A0AF-492A-2D9D-86F0-9F6868636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475BD4A-0978-44BE-725A-8E8097CCF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A2916B2-7A6B-7B44-EBCB-6FC16D572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6F2E2AE-FE46-7350-6B9E-E7B78505F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B3C9466-7397-0F92-A6A3-AD4BB7144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D19D734-7ADC-0733-F9DC-94BDEC794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B2A7924-F7D4-E9B4-D25C-50CE7C980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BADE915-5677-1A74-8CA0-7B84D6292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3D6F488A-2780-B7D7-328A-F1B8C9B557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EDA13F3-F083-4934-9B2A-E881B1552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2EE0C9-FF48-7ADC-181A-C467DB07D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1970B91-A8B5-DDBB-4AEC-9669B895A9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D831163-4F4D-9DB9-A367-A28B627867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4AEDF8E1-3A8E-F682-4CA8-44321D10A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DEEF1808-1C32-09D5-DDB2-15C2573D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2DC0ED4-7C5D-7AAB-BC3A-B02E670D04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FF352-D542-4C49-8B95-94418F3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Przykład z </a:t>
            </a:r>
            <a:r>
              <a:rPr lang="pl-PL" sz="4000" dirty="0" err="1" smtClean="0"/>
              <a:t>viewpoint</a:t>
            </a:r>
            <a:r>
              <a:rPr lang="pl-PL" sz="4000" dirty="0" smtClean="0"/>
              <a:t> i bez niego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0A591-B09E-1708-F151-B219D65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7AC5D84-BA4D-6112-41A5-FF195D441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1D996021-5918-2E9F-9B4A-6FAEFD6EC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EBFAC4A-6B70-A916-BFB3-49B6BDA110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28BC1DD-F7F9-76B3-F29B-C300BAFCB0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2C84886-233B-DFF0-87ED-ECC9BB8910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2349B39-F018-351B-3993-86737BD00C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F3CDE9F-D9FE-9822-7FBD-9F70D59E8F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4F127976-17CA-D60C-502E-E0D598B87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9F9BF6F-32AE-6261-87DC-AC6D5154A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EB46804-F445-AE99-59C7-2BC6764E5C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A06A907A-3A95-2A3D-8E81-6FC5092DF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0719" y="1628631"/>
            <a:ext cx="7046480" cy="4453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pole tekstowe 51"/>
          <p:cNvSpPr txBox="1"/>
          <p:nvPr/>
        </p:nvSpPr>
        <p:spPr>
          <a:xfrm>
            <a:off x="2613891" y="6280727"/>
            <a:ext cx="197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Bez </a:t>
            </a:r>
            <a:r>
              <a:rPr lang="pl-PL" dirty="0" err="1" smtClean="0"/>
              <a:t>viewpont</a:t>
            </a:r>
            <a:endParaRPr lang="pl-PL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7001164" y="6289964"/>
            <a:ext cx="239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 </a:t>
            </a:r>
            <a:r>
              <a:rPr lang="pl-PL" dirty="0" err="1" smtClean="0"/>
              <a:t>viewpoint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4903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1C193C5-6623-D4A8-73D0-6EB3DD24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38555F7-B2F0-7748-7FF6-4C04DAF2D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74EBA10-555E-D30D-0362-6C47BFCE47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FA0986A-72DF-6788-5137-E141007956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A709C46-4EEF-23B2-4D95-66FC5E249E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80CA022E-E491-E436-8EC0-890905768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3CEEFF1-71B4-90EF-F1EE-9FEBAF814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A28615B-65A0-7C41-B0A1-5ED8FE93D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1A6B14B-F70D-CF87-0780-CA92A17E6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74F3100-72F3-4811-6955-51810335A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9036539-E91D-4912-B807-A7F28BA6AD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4C4159A-095D-2ADD-67F1-C95B8B277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312CDE8-CDE4-0D15-BC3F-ADEDB7CE9A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59B59874-15DE-DF61-6A55-D79FA6DD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EDF29C7-805C-EAD1-B38D-5018964C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30A590D-C9D6-7234-BABE-88D305D0A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19E8B5D-4988-C354-4938-3F36E51DC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D4E1E39-DFD8-4F55-4B83-D15C03458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7C9287C-1349-52D3-0028-81FC7CE2DE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681A29D8-6047-CEBD-C72E-F164D0B0B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F37A3EC-2D24-201D-8CE5-E174A32F5B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0B378D3-8310-1E24-AB71-DE2C4EAB8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CC11F05-FE9B-1602-9072-C561E40E2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C2A59B8-798D-67AA-C247-55DE4391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5EB2153-2995-E5D3-DA4E-FC092C37A2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6508619F-F3C0-268D-A0FA-435F0FD3E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B2C5762-B902-4BAD-F703-43F0A5DA7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44BDFD8-BE69-CF9D-AC44-3AAEDCF7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2AF9831-2199-D04C-0A81-1274C518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164F73CC-A8EF-9D76-8140-2BBAA1589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847FEC29-BFFC-1947-9508-A11C04C52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F2B91-8117-507A-FD51-0AE2C268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Ogólne zasady- rozmiar </a:t>
            </a:r>
            <a:r>
              <a:rPr lang="pl-PL" dirty="0" err="1" smtClean="0"/>
              <a:t>viewpoint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D7988-5E7C-90A3-60DD-66EB209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316F5E8-D418-98DF-134A-FBE4C0C2F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A112D57-65EF-F353-EBB3-B3034AE21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FB5156F-0114-529F-9E3F-6DF6E00B1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B0486041-1373-3D12-9712-7FD047F052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34F4638-56C7-6854-C14B-DADFBF02A6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DB49A74D-37CA-451D-3CBB-CD43A0B78F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95248F8-A789-4D44-8151-4BDBE3EBE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1DCDD734-28C9-4ED4-5C0F-E80D77A2B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32AE1C2-F274-3892-B560-E4A27AA8F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A75D980-7337-857A-D8C0-BD6499D80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151777A-61B7-3098-FCBB-F79528B5C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pole tekstowe 51"/>
          <p:cNvSpPr txBox="1"/>
          <p:nvPr/>
        </p:nvSpPr>
        <p:spPr>
          <a:xfrm>
            <a:off x="1256145" y="1930400"/>
            <a:ext cx="92733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800" dirty="0" smtClean="0"/>
              <a:t>Użytkownicy są przyzwyczajeni do przewijania stron internetowych w pionie zarówno na komputerach stacjonarnych, jak i na urządzeniach mobilnych – </a:t>
            </a:r>
            <a:r>
              <a:rPr lang="pl-PL" sz="2800" b="1" u="sng" dirty="0" smtClean="0"/>
              <a:t>ale nie w poziomie!</a:t>
            </a:r>
          </a:p>
          <a:p>
            <a:pPr algn="just"/>
            <a:endParaRPr lang="pl-PL" sz="2800" b="1" u="sng" dirty="0" smtClean="0"/>
          </a:p>
          <a:p>
            <a:pPr algn="just"/>
            <a:r>
              <a:rPr lang="pl-PL" sz="2800" dirty="0" smtClean="0"/>
              <a:t>Jeśli więc użytkownik jest zmuszony przewijać w poziomie lub pomniejszać, aby zobaczyć całą stronę internetową, powoduje to </a:t>
            </a:r>
            <a:r>
              <a:rPr lang="pl-PL" sz="2800" b="1" dirty="0" smtClean="0"/>
              <a:t>pogorszenie komfortu użytkowania.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41877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07E0059-C452-A582-501C-5FC11F7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20E0814-7390-FDE8-0714-025D7D029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322E697-01C5-3A46-62FD-5E47F0CC7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50865FD-AF00-6EED-99C4-C844CD943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5B274BC-54B8-6D50-B726-69B3C03BD6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339B38F-0AA8-1A1C-CF5B-9D619410F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9A0C8B7-F92F-BED3-6E38-081EA15CA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3787F9-6976-343C-BD54-50A9D777DE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82A9916-8736-B537-30C5-8CE5867C4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B99E3C90-4999-DA0C-A07F-4839FB0F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33D5354-85E7-920B-0753-E687AF299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5CCEFF3-0B12-DA90-3141-BDEA0AD5D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ED9371A-C480-9D22-8816-E556D3DBC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8F6C64A-4272-1793-6335-97BDB7952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B6EBF74-8B32-AB29-CA83-24EE6D898B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95BBDA4-D08B-9265-A6FF-48CB1B8DD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765CA3E-07FE-534D-A59D-10AEA523BD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72724CE3-89A4-D3E9-ACBC-46293045EF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EFC072D-70F8-B632-0723-3B74E0521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511B73A-F5F9-66A2-E28B-B450D6CB1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C91946E-876E-4AAA-C8EE-2E0834C4A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BFDFF55-80CB-7AF4-DD44-9D84418B6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2031DA58-5AD1-6F4B-639F-265C73A85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ED4C429-6E34-A0A6-AC81-2B951929C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433503F3-4601-E6A8-A757-8F0CF34F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301F7EE-10ED-AB68-A2F5-23917F14F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0FBFD96-FBFD-0754-17CD-8012D91F0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5B454C-63D9-AFD3-A6C7-0810FA5C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AB3D7D0D-20F5-DFA3-9EA9-B0395882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C89129A-CD74-D831-D120-D5204E18BB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9036977-2208-5403-E36C-2E2441D03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E89D6-71BD-A85C-8B60-FF2C22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Ogólne zasady RWD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AE67D-5B8F-BDCF-02FC-3F886BF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7" y="1658360"/>
            <a:ext cx="7447972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b="1" dirty="0" smtClean="0"/>
              <a:t>NIE używaj dużych elementów o stałej szerokości -</a:t>
            </a:r>
            <a:r>
              <a:rPr lang="pl-PL" dirty="0" smtClean="0"/>
              <a:t> na przykład, jeśli obraz jest wyświetlany w szerokości szerszej niż rzutnia, może to spowodować przewijanie rzutni w poziomie. Pamiętaj, aby dopasować tę treść tak, aby mieściła się w szerokości widocznego obszaru.</a:t>
            </a:r>
            <a:endParaRPr lang="en-US" dirty="0" smtClean="0"/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46A9B0C-7370-C0FF-C548-19D28C083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390F583-D9A8-76A9-389F-6E0A3B06D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BCEF2C7-CDD9-49C0-2F48-CA73556D88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9B0C1108-BA22-6CAA-20A2-BA04ADB037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D809350-4CA8-F0F7-E2EC-4E1E8ECFE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28E98F90-1022-B2F4-E814-652EA7C43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71A76BE5-64F1-055C-6811-6CA5EF7CF2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5968806-79E4-4ED6-BE4D-E332A3ABAE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F377DC-3030-631D-0495-35D5E3FEF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B542C58-1EF7-1A8C-F048-E105DFC6FC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DE210E7-10E8-AB1B-D643-C5A097CFF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07647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AF199DB-8864-E88D-623A-74C1F514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57C48-C14D-92F8-7B95-469338B90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22823938-4C11-158C-6CAC-A76F3D2707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CB421DB-AFED-72E9-16D1-1860F565FB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F17F085-6049-464B-EA42-2349508703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FAEF5360-73C6-DF12-5177-A3ED06E87C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75CBBB7-CE7E-4928-688D-1B82BB8DEF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7E8094A-3DD0-A19D-7754-E5B5CC052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E339F9B1-8EBE-1F0B-6BD5-E00472277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EC340CA-9DEA-941E-2954-06AA1BE12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6156EDD-1636-9AC8-DD9E-8D421D5D9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576D7236-FF4E-9EC3-599F-2869BA387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5F82A17-94DF-9AE1-6B63-31D4EE6F63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7B99B812-60A4-740C-28E0-0BF912B35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1F83345-8E92-8165-A3EA-65CBB5FD9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8CCE2E9-480A-A4D1-CAD4-D83ECFD81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FEF74B6-DAA8-62D6-E816-ABC865A0D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86841D6-8410-6C05-0D58-A862F7B95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6686DDA8-4610-229C-0594-E14E29CBD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DD4D935-BBBB-753F-4D40-EEF8DAFCBD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F3699B6-653E-C5CC-DA58-08087318B1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C65AD96-AACC-1A3E-5BE1-C70931A2E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5EC969B-C079-11C2-72B7-9044E0225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E74E4F3-81C8-9527-766C-F305D65FE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B328CCC-C3BB-55AD-713D-E0D8B6457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D4D890E6-764F-7AEB-6EE5-DE157DB53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4064F03-8533-1054-5EC6-7B99C2819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E0B52B92-101C-ACDA-5B63-0CCC2B3B8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C65ED8F-422F-4329-D5D4-2614E47C0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CE57F65-08E2-9125-9D27-6770CFF1A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8F2AE0-2356-A610-4E3C-502C98816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62CF9-FE3D-6D85-40A0-7791B556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1" y="203294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Ogólne zasady RWD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D2F36-02BE-A741-0D6D-47896F3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833850"/>
            <a:ext cx="8768773" cy="48255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b="1" dirty="0" smtClean="0"/>
              <a:t>2. NIE pozwól, aby treść dobrze się </a:t>
            </a:r>
            <a:r>
              <a:rPr lang="pl-PL" b="1" dirty="0" err="1" smtClean="0"/>
              <a:t>renderowała</a:t>
            </a:r>
            <a:r>
              <a:rPr lang="pl-PL" b="1" dirty="0" smtClean="0"/>
              <a:t> w oparciu o konkretną szerokość widocznego obszaru</a:t>
            </a:r>
            <a:r>
              <a:rPr lang="pl-PL" dirty="0" smtClean="0"/>
              <a:t> — ponieważ wymiary ekranu i szerokość w pikselach CSS różnią się znacznie w zależności od urządzenia, treść nie powinna opierać się na </a:t>
            </a:r>
            <a:r>
              <a:rPr lang="pl-PL" b="1" dirty="0" smtClean="0"/>
              <a:t>określonej szerokości widocznego obszaru</a:t>
            </a:r>
            <a:r>
              <a:rPr lang="pl-PL" dirty="0" smtClean="0"/>
              <a:t>, 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4379A77-A981-4B23-E21E-E449F882A2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2F79657-18A9-A144-2294-6BA348A1C2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0F992D2-5969-286A-D52F-B299BBEC0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53A8548-90D0-7E65-9238-3AB5C5C76D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7AE2312-1953-4D16-CB29-BAAF51EF15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987B0CF2-12A4-5268-6C89-E7CA6AEF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98EEDBB-F27C-CBBC-3DFE-A40752996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09854918-13CA-8DB8-E9DC-DB338B913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1722785E-95F2-9D8E-6BAF-2543299C63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B3D3C6E-B788-60B9-E581-37A98AA75C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B982EE3-21A7-D759-7FBE-EE2F22A662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0735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5309</TotalTime>
  <Words>742</Words>
  <Application>Microsoft Office PowerPoint</Application>
  <PresentationFormat>Niestandardowy</PresentationFormat>
  <Paragraphs>83</Paragraphs>
  <Slides>31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2" baseType="lpstr">
      <vt:lpstr>Obwód</vt:lpstr>
      <vt:lpstr>Projektowanie serwisów internetowych – RWD</vt:lpstr>
      <vt:lpstr>Responsive Web Design</vt:lpstr>
      <vt:lpstr>RWD</vt:lpstr>
      <vt:lpstr>viewpoint</vt:lpstr>
      <vt:lpstr>Viewpoint</vt:lpstr>
      <vt:lpstr>Przykład z viewpoint i bez niego</vt:lpstr>
      <vt:lpstr>Ogólne zasady- rozmiar viewpoint</vt:lpstr>
      <vt:lpstr>Ogólne zasady RWD</vt:lpstr>
      <vt:lpstr>Ogólne zasady RWD</vt:lpstr>
      <vt:lpstr>Zasady ogólne RWD</vt:lpstr>
      <vt:lpstr>Grid-view</vt:lpstr>
      <vt:lpstr>Tworzenie responsywnego widoku siatki</vt:lpstr>
      <vt:lpstr>CSS</vt:lpstr>
      <vt:lpstr>body</vt:lpstr>
      <vt:lpstr>kolumny</vt:lpstr>
      <vt:lpstr>zapytanie o media</vt:lpstr>
      <vt:lpstr>Przykład</vt:lpstr>
      <vt:lpstr>projektuj najpierw pod kątem urządzeń mobilnych</vt:lpstr>
      <vt:lpstr>Slajd 19</vt:lpstr>
      <vt:lpstr>Kolejny breakpoint – punkt przerwania</vt:lpstr>
      <vt:lpstr>Typowe breakpointy</vt:lpstr>
      <vt:lpstr>Orientacja: pionowa/pozioma</vt:lpstr>
      <vt:lpstr>Ukrywanie elementów</vt:lpstr>
      <vt:lpstr>Zmiana rozmiaru czcionki</vt:lpstr>
      <vt:lpstr>Obrazy w RWD</vt:lpstr>
      <vt:lpstr>Obrazy tła – sposób 1</vt:lpstr>
      <vt:lpstr>Obraz tła – sposób 2</vt:lpstr>
      <vt:lpstr>Obraz tła – sposób 3</vt:lpstr>
      <vt:lpstr>Różne obrazy dla różnych urządzeń </vt:lpstr>
      <vt:lpstr>&lt;picture&gt; </vt:lpstr>
      <vt:lpstr>W3.Css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272</cp:revision>
  <dcterms:created xsi:type="dcterms:W3CDTF">2024-01-23T13:21:05Z</dcterms:created>
  <dcterms:modified xsi:type="dcterms:W3CDTF">2024-03-21T15:42:56Z</dcterms:modified>
</cp:coreProperties>
</file>