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027395-E3A1-43E9-9DEF-E33B7A808463}" type="datetimeFigureOut">
              <a:rPr lang="pl-PL" smtClean="0"/>
              <a:pPr/>
              <a:t>28.03.2021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879257-15C8-4E56-AB9A-61652F7E404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Zdarzenia dla myszki/menu kontekstowe/</a:t>
            </a:r>
            <a:r>
              <a:rPr lang="pl-PL" dirty="0" err="1" smtClean="0"/>
              <a:t>geolokalizacja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Dr Sławomir Radomski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l-PL" dirty="0" smtClean="0"/>
              <a:t>Menu kontekstowe uruchamiane poprzez kliknięcie w dowolne miejsce wybranego bloku (4 pozycje). Po kliknięciu na pierwszą pozycję otworzy się mapa </a:t>
            </a:r>
            <a:r>
              <a:rPr lang="pl-PL" dirty="0" smtClean="0"/>
              <a:t>o </a:t>
            </a:r>
            <a:r>
              <a:rPr lang="pl-PL" dirty="0" smtClean="0"/>
              <a:t>rozmiarze </a:t>
            </a:r>
            <a:r>
              <a:rPr lang="pl-PL" dirty="0" smtClean="0"/>
              <a:t>800x600 </a:t>
            </a:r>
            <a:r>
              <a:rPr lang="pl-PL" dirty="0" smtClean="0"/>
              <a:t>w nowym oknie. Po kliknięciu na drugą pozycję wyświetlą się współrzędne (</a:t>
            </a:r>
            <a:r>
              <a:rPr lang="pl-PL" dirty="0" err="1" smtClean="0"/>
              <a:t>geolokalizacja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mousedown</a:t>
            </a:r>
            <a:r>
              <a:rPr lang="pl-PL" dirty="0" smtClean="0"/>
              <a:t> - przycisk myszki został naciśnięty</a:t>
            </a:r>
          </a:p>
          <a:p>
            <a:r>
              <a:rPr lang="pl-PL" b="1" dirty="0" err="1" smtClean="0"/>
              <a:t>mouseup</a:t>
            </a:r>
            <a:r>
              <a:rPr lang="pl-PL" dirty="0" smtClean="0"/>
              <a:t> - przycisk myszki został puszczony</a:t>
            </a:r>
          </a:p>
          <a:p>
            <a:r>
              <a:rPr lang="pl-PL" b="1" dirty="0" err="1" smtClean="0"/>
              <a:t>click</a:t>
            </a:r>
            <a:r>
              <a:rPr lang="pl-PL" dirty="0" smtClean="0"/>
              <a:t> - przycisk myszki został naciśnięty i puszczony (czyli normalne kliknięcie)</a:t>
            </a:r>
          </a:p>
          <a:p>
            <a:r>
              <a:rPr lang="pl-PL" b="1" dirty="0" err="1" smtClean="0"/>
              <a:t>dblclick</a:t>
            </a:r>
            <a:r>
              <a:rPr lang="pl-PL" dirty="0" smtClean="0"/>
              <a:t> - podwójne kliknięcie</a:t>
            </a:r>
          </a:p>
          <a:p>
            <a:r>
              <a:rPr lang="pl-PL" b="1" dirty="0" err="1" smtClean="0"/>
              <a:t>mousemove</a:t>
            </a:r>
            <a:r>
              <a:rPr lang="pl-PL" dirty="0" smtClean="0"/>
              <a:t> - kursor porusza się po...</a:t>
            </a:r>
          </a:p>
          <a:p>
            <a:r>
              <a:rPr lang="pl-PL" b="1" dirty="0" err="1" smtClean="0"/>
              <a:t>mouseover</a:t>
            </a:r>
            <a:r>
              <a:rPr lang="pl-PL" dirty="0" smtClean="0"/>
              <a:t> - kursor znalazł się na elemencie</a:t>
            </a:r>
          </a:p>
          <a:p>
            <a:r>
              <a:rPr lang="pl-PL" b="1" dirty="0" err="1" smtClean="0"/>
              <a:t>mouseout</a:t>
            </a:r>
            <a:r>
              <a:rPr lang="pl-PL" dirty="0" smtClean="0"/>
              <a:t> - kursor opuścił dany element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Zdarzenia wywoływane przez myszkę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Istnieje pewna różnica miedzy </a:t>
            </a:r>
            <a:r>
              <a:rPr lang="pl-PL" b="1" dirty="0" err="1" smtClean="0"/>
              <a:t>click</a:t>
            </a:r>
            <a:r>
              <a:rPr lang="pl-PL" dirty="0" smtClean="0"/>
              <a:t> i </a:t>
            </a:r>
            <a:r>
              <a:rPr lang="pl-PL" b="1" dirty="0" err="1" smtClean="0"/>
              <a:t>mousedown</a:t>
            </a:r>
            <a:r>
              <a:rPr lang="pl-PL" dirty="0" smtClean="0"/>
              <a:t>. Przypuśćmy, że użytkownik nacisnął guzik na </a:t>
            </a:r>
            <a:r>
              <a:rPr lang="pl-PL" dirty="0" err="1" smtClean="0"/>
              <a:t>buttonie</a:t>
            </a:r>
            <a:r>
              <a:rPr lang="pl-PL" dirty="0" smtClean="0"/>
              <a:t>, następnie przesunął kursor poza ten </a:t>
            </a:r>
            <a:r>
              <a:rPr lang="pl-PL" dirty="0" err="1" smtClean="0"/>
              <a:t>button</a:t>
            </a:r>
            <a:r>
              <a:rPr lang="pl-PL" dirty="0" smtClean="0"/>
              <a:t> i puścił przycisk myszki. </a:t>
            </a:r>
            <a:r>
              <a:rPr lang="pl-PL" dirty="0" err="1" smtClean="0"/>
              <a:t>Button</a:t>
            </a:r>
            <a:r>
              <a:rPr lang="pl-PL" dirty="0" smtClean="0"/>
              <a:t> zarejestrował tylko zdarzenie </a:t>
            </a:r>
            <a:r>
              <a:rPr lang="pl-PL" b="1" dirty="0" err="1" smtClean="0"/>
              <a:t>mousedown</a:t>
            </a:r>
            <a:r>
              <a:rPr lang="pl-PL" dirty="0" smtClean="0"/>
              <a:t>. Podobnie - jeżeli użytkownik naciśnie guzik myszki poza </a:t>
            </a:r>
            <a:r>
              <a:rPr lang="pl-PL" dirty="0" err="1" smtClean="0"/>
              <a:t>buttonem</a:t>
            </a:r>
            <a:r>
              <a:rPr lang="pl-PL" dirty="0" smtClean="0"/>
              <a:t>, przesunie kursor na </a:t>
            </a:r>
            <a:r>
              <a:rPr lang="pl-PL" dirty="0" err="1" smtClean="0"/>
              <a:t>button</a:t>
            </a:r>
            <a:r>
              <a:rPr lang="pl-PL" dirty="0" smtClean="0"/>
              <a:t> i wtedy puści przycisk myszki, to </a:t>
            </a:r>
            <a:r>
              <a:rPr lang="pl-PL" dirty="0" err="1" smtClean="0"/>
              <a:t>button</a:t>
            </a:r>
            <a:r>
              <a:rPr lang="pl-PL" dirty="0" smtClean="0"/>
              <a:t> zarejestruje tylko zdarzenie </a:t>
            </a:r>
            <a:r>
              <a:rPr lang="pl-PL" b="1" dirty="0" err="1" smtClean="0"/>
              <a:t>mouseup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Zdarzenia </a:t>
            </a:r>
            <a:r>
              <a:rPr lang="pl-PL" b="1" dirty="0" err="1" smtClean="0"/>
              <a:t>mouseover</a:t>
            </a:r>
            <a:r>
              <a:rPr lang="pl-PL" dirty="0" smtClean="0"/>
              <a:t>, </a:t>
            </a:r>
            <a:r>
              <a:rPr lang="pl-PL" b="1" dirty="0" err="1" smtClean="0"/>
              <a:t>mousemove</a:t>
            </a:r>
            <a:r>
              <a:rPr lang="pl-PL" dirty="0" smtClean="0"/>
              <a:t> i </a:t>
            </a:r>
            <a:r>
              <a:rPr lang="pl-PL" b="1" dirty="0" err="1" smtClean="0"/>
              <a:t>mouseout</a:t>
            </a:r>
            <a:r>
              <a:rPr lang="pl-PL" dirty="0" smtClean="0"/>
              <a:t> służą do sprawdzenia, czy użytkownik najechał kursorem na element, czy się po nim porusza lub czy z kursorem opuścił dany element.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mouseover</a:t>
            </a:r>
            <a:r>
              <a:rPr lang="pl-PL" dirty="0" smtClean="0"/>
              <a:t>, </a:t>
            </a:r>
            <a:r>
              <a:rPr lang="pl-PL" dirty="0" err="1" smtClean="0"/>
              <a:t>mousemove</a:t>
            </a:r>
            <a:r>
              <a:rPr lang="pl-PL" dirty="0" smtClean="0"/>
              <a:t>, </a:t>
            </a:r>
            <a:r>
              <a:rPr lang="pl-PL" dirty="0" err="1" smtClean="0"/>
              <a:t>mouseout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Istnieją też bardzo podobne </a:t>
            </a:r>
            <a:r>
              <a:rPr lang="pl-PL" dirty="0" err="1" smtClean="0"/>
              <a:t>eventy</a:t>
            </a:r>
            <a:r>
              <a:rPr lang="pl-PL" dirty="0" smtClean="0"/>
              <a:t> do </a:t>
            </a:r>
            <a:r>
              <a:rPr lang="pl-PL" dirty="0" err="1" smtClean="0"/>
              <a:t>mouseover</a:t>
            </a:r>
            <a:r>
              <a:rPr lang="pl-PL" dirty="0" smtClean="0"/>
              <a:t> i </a:t>
            </a:r>
            <a:r>
              <a:rPr lang="pl-PL" dirty="0" err="1" smtClean="0"/>
              <a:t>mouseout</a:t>
            </a:r>
            <a:r>
              <a:rPr lang="pl-PL" dirty="0" smtClean="0"/>
              <a:t> - czyli </a:t>
            </a:r>
            <a:r>
              <a:rPr lang="pl-PL" b="1" dirty="0" err="1" smtClean="0"/>
              <a:t>mouseenter</a:t>
            </a:r>
            <a:r>
              <a:rPr lang="pl-PL" dirty="0" smtClean="0"/>
              <a:t> i </a:t>
            </a:r>
            <a:r>
              <a:rPr lang="pl-PL" b="1" dirty="0" err="1" smtClean="0"/>
              <a:t>mouseleave</a:t>
            </a:r>
            <a:r>
              <a:rPr lang="pl-PL" dirty="0" smtClean="0"/>
              <a:t>.</a:t>
            </a:r>
          </a:p>
          <a:p>
            <a:r>
              <a:rPr lang="pl-PL" dirty="0" smtClean="0"/>
              <a:t> Różnią się one tym od swoich braci, że nie są odpalane dla dzieci danego elementu. Wyobraź sobie, że robisz proste menu. Po najechaniu na to menu (</a:t>
            </a:r>
            <a:r>
              <a:rPr lang="pl-PL" dirty="0" err="1" smtClean="0"/>
              <a:t>mouseover</a:t>
            </a:r>
            <a:r>
              <a:rPr lang="pl-PL" dirty="0" smtClean="0"/>
              <a:t>) chcesz coś wykonać. Zdarzenie to będzie się odpalać nie tylko przy krawędziach danego elementu, ale także przy każdym najechaniu na każde dziecko danego elementu. </a:t>
            </a:r>
          </a:p>
          <a:p>
            <a:r>
              <a:rPr lang="pl-PL" dirty="0" smtClean="0"/>
              <a:t>W przypadku </a:t>
            </a:r>
            <a:r>
              <a:rPr lang="pl-PL" b="1" dirty="0" err="1" smtClean="0"/>
              <a:t>mouseenter</a:t>
            </a:r>
            <a:r>
              <a:rPr lang="pl-PL" dirty="0" smtClean="0"/>
              <a:t> i </a:t>
            </a:r>
            <a:r>
              <a:rPr lang="pl-PL" b="1" dirty="0" err="1" smtClean="0"/>
              <a:t>mouseleave</a:t>
            </a:r>
            <a:r>
              <a:rPr lang="pl-PL" dirty="0" smtClean="0"/>
              <a:t> takiego problemu nie ma.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mouseenter</a:t>
            </a:r>
            <a:r>
              <a:rPr lang="pl-PL" b="0" dirty="0" smtClean="0"/>
              <a:t> i </a:t>
            </a:r>
            <a:r>
              <a:rPr lang="pl-PL" dirty="0" err="1" smtClean="0"/>
              <a:t>mouseleave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Pozycja kursora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5"/>
            <a:ext cx="725124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714884"/>
            <a:ext cx="63166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Sprawdź to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Zad1. 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071546"/>
            <a:ext cx="8229600" cy="4525963"/>
          </a:xfrm>
        </p:spPr>
        <p:txBody>
          <a:bodyPr/>
          <a:lstStyle/>
          <a:p>
            <a:r>
              <a:rPr lang="pl-PL" dirty="0" smtClean="0"/>
              <a:t>Aby odczytać, który przycisk został naciśnięty skorzystamy z właściwości </a:t>
            </a:r>
            <a:r>
              <a:rPr lang="pl-PL" b="1" dirty="0" err="1" smtClean="0"/>
              <a:t>button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Przyciski maja własności:</a:t>
            </a:r>
          </a:p>
          <a:p>
            <a:r>
              <a:rPr lang="pl-PL" dirty="0" smtClean="0"/>
              <a:t>lewy guzik - </a:t>
            </a:r>
            <a:r>
              <a:rPr lang="pl-PL" b="1" dirty="0" smtClean="0"/>
              <a:t>0</a:t>
            </a:r>
            <a:endParaRPr lang="pl-PL" dirty="0" smtClean="0"/>
          </a:p>
          <a:p>
            <a:r>
              <a:rPr lang="pl-PL" dirty="0" smtClean="0"/>
              <a:t>środkowy guzik - </a:t>
            </a:r>
            <a:r>
              <a:rPr lang="pl-PL" b="1" dirty="0" smtClean="0"/>
              <a:t>1</a:t>
            </a:r>
            <a:endParaRPr lang="pl-PL" dirty="0" smtClean="0"/>
          </a:p>
          <a:p>
            <a:r>
              <a:rPr lang="pl-PL" dirty="0" smtClean="0"/>
              <a:t>prawy guzik - </a:t>
            </a:r>
            <a:r>
              <a:rPr lang="pl-PL" b="1" dirty="0" smtClean="0"/>
              <a:t>2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Który przycisk myszki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283156"/>
            <a:ext cx="6429388" cy="257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100" dirty="0" smtClean="0"/>
              <a:t>&lt;body&gt;</a:t>
            </a:r>
          </a:p>
          <a:p>
            <a:r>
              <a:rPr lang="pl-PL" sz="2100" dirty="0" smtClean="0"/>
              <a:t>&lt;ul </a:t>
            </a:r>
            <a:r>
              <a:rPr lang="pl-PL" sz="2100" dirty="0" err="1" smtClean="0"/>
              <a:t>class="menu-context</a:t>
            </a:r>
            <a:r>
              <a:rPr lang="pl-PL" sz="2100" dirty="0" smtClean="0"/>
              <a:t>"&gt;</a:t>
            </a:r>
          </a:p>
          <a:p>
            <a:r>
              <a:rPr lang="pl-PL" sz="2100" dirty="0" smtClean="0"/>
              <a:t>    &lt;</a:t>
            </a:r>
            <a:r>
              <a:rPr lang="pl-PL" sz="2100" dirty="0" err="1" smtClean="0"/>
              <a:t>li&gt;&lt;a</a:t>
            </a:r>
            <a:r>
              <a:rPr lang="pl-PL" sz="2100" dirty="0" smtClean="0"/>
              <a:t> </a:t>
            </a:r>
            <a:r>
              <a:rPr lang="pl-PL" sz="2100" dirty="0" err="1" smtClean="0"/>
              <a:t>href="a.html</a:t>
            </a:r>
            <a:r>
              <a:rPr lang="pl-PL" sz="2100" dirty="0" smtClean="0"/>
              <a:t>" </a:t>
            </a:r>
            <a:r>
              <a:rPr lang="pl-PL" sz="2100" dirty="0" err="1" smtClean="0"/>
              <a:t>id="ala"&gt;Element</a:t>
            </a:r>
            <a:r>
              <a:rPr lang="pl-PL" sz="2100" dirty="0" smtClean="0"/>
              <a:t> menu 1&lt;/a&gt;&lt;/li&gt;</a:t>
            </a:r>
          </a:p>
          <a:p>
            <a:r>
              <a:rPr lang="pl-PL" sz="2100" dirty="0" smtClean="0"/>
              <a:t>    &lt;</a:t>
            </a:r>
            <a:r>
              <a:rPr lang="pl-PL" sz="2100" dirty="0" err="1" smtClean="0"/>
              <a:t>li&gt;&lt;a</a:t>
            </a:r>
            <a:r>
              <a:rPr lang="pl-PL" sz="2100" dirty="0" smtClean="0"/>
              <a:t> </a:t>
            </a:r>
            <a:r>
              <a:rPr lang="pl-PL" sz="2100" dirty="0" err="1" smtClean="0"/>
              <a:t>href="geo.html</a:t>
            </a:r>
            <a:r>
              <a:rPr lang="pl-PL" sz="2100" dirty="0" smtClean="0"/>
              <a:t>" </a:t>
            </a:r>
            <a:r>
              <a:rPr lang="pl-PL" sz="2100" dirty="0" err="1" smtClean="0"/>
              <a:t>id="geo"&gt;Element</a:t>
            </a:r>
            <a:r>
              <a:rPr lang="pl-PL" sz="2100" dirty="0" smtClean="0"/>
              <a:t> menu 2&lt;/a&gt;&lt;/li&gt;</a:t>
            </a:r>
          </a:p>
          <a:p>
            <a:r>
              <a:rPr lang="pl-PL" sz="2100" dirty="0" smtClean="0"/>
              <a:t>    &lt;</a:t>
            </a:r>
            <a:r>
              <a:rPr lang="pl-PL" sz="2100" dirty="0" err="1" smtClean="0"/>
              <a:t>li&gt;&lt;a</a:t>
            </a:r>
            <a:r>
              <a:rPr lang="pl-PL" sz="2100" dirty="0" smtClean="0"/>
              <a:t> </a:t>
            </a:r>
            <a:r>
              <a:rPr lang="pl-PL" sz="2100" dirty="0" err="1" smtClean="0"/>
              <a:t>href=""&gt;Element</a:t>
            </a:r>
            <a:r>
              <a:rPr lang="pl-PL" sz="2100" dirty="0" smtClean="0"/>
              <a:t> menu 3&lt;/a&gt;&lt;/li&gt;</a:t>
            </a:r>
          </a:p>
          <a:p>
            <a:r>
              <a:rPr lang="pl-PL" sz="2100" dirty="0" smtClean="0"/>
              <a:t>    &lt;</a:t>
            </a:r>
            <a:r>
              <a:rPr lang="pl-PL" sz="2100" dirty="0" err="1" smtClean="0"/>
              <a:t>li&gt;&lt;a</a:t>
            </a:r>
            <a:r>
              <a:rPr lang="pl-PL" sz="2100" dirty="0" smtClean="0"/>
              <a:t> </a:t>
            </a:r>
            <a:r>
              <a:rPr lang="pl-PL" sz="2100" dirty="0" err="1" smtClean="0"/>
              <a:t>href=""&gt;Element</a:t>
            </a:r>
            <a:r>
              <a:rPr lang="pl-PL" sz="2100" dirty="0" smtClean="0"/>
              <a:t> menu 4&lt;/a&gt;&lt;/li&gt;</a:t>
            </a:r>
          </a:p>
          <a:p>
            <a:r>
              <a:rPr lang="pl-PL" sz="2100" dirty="0" smtClean="0"/>
              <a:t>&lt;/ul&gt;</a:t>
            </a:r>
          </a:p>
          <a:p>
            <a:r>
              <a:rPr lang="pl-PL" sz="2100" dirty="0" smtClean="0"/>
              <a:t>&lt;div </a:t>
            </a:r>
            <a:r>
              <a:rPr lang="pl-PL" sz="2100" dirty="0" err="1" smtClean="0"/>
              <a:t>id="right</a:t>
            </a:r>
            <a:r>
              <a:rPr lang="pl-PL" sz="2100" dirty="0" smtClean="0"/>
              <a:t>"&gt;</a:t>
            </a:r>
          </a:p>
          <a:p>
            <a:endParaRPr lang="pl-PL" sz="2100" dirty="0" smtClean="0"/>
          </a:p>
          <a:p>
            <a:r>
              <a:rPr lang="pl-PL" sz="2100" dirty="0" err="1" smtClean="0"/>
              <a:t>Klinknij</a:t>
            </a:r>
            <a:r>
              <a:rPr lang="pl-PL" sz="2100" dirty="0" smtClean="0"/>
              <a:t> tu</a:t>
            </a:r>
          </a:p>
          <a:p>
            <a:endParaRPr lang="pl-PL" sz="2100" dirty="0" smtClean="0"/>
          </a:p>
          <a:p>
            <a:r>
              <a:rPr lang="pl-PL" sz="2100" dirty="0" smtClean="0"/>
              <a:t>&lt;/div&gt;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Menu kontekstowe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2898</TotalTime>
  <Words>191</Words>
  <Application>Microsoft Office PowerPoint</Application>
  <PresentationFormat>Pokaz na ekranie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Hol</vt:lpstr>
      <vt:lpstr>Zdarzenia dla myszki/menu kontekstowe/geolokalizacja</vt:lpstr>
      <vt:lpstr>Zdarzenia wywoływane przez myszkę</vt:lpstr>
      <vt:lpstr>Slajd 3</vt:lpstr>
      <vt:lpstr>mouseover, mousemove, mouseout </vt:lpstr>
      <vt:lpstr>mouseenter i mouseleave</vt:lpstr>
      <vt:lpstr>Pozycja kursora </vt:lpstr>
      <vt:lpstr>Zad1.  </vt:lpstr>
      <vt:lpstr>Który przycisk myszki </vt:lpstr>
      <vt:lpstr>Menu kontekstowe</vt:lpstr>
      <vt:lpstr>Zad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Zdarzenia dla myszki</dc:title>
  <dc:creator>SPLuban</dc:creator>
  <cp:lastModifiedBy>Użytkownik</cp:lastModifiedBy>
  <cp:revision>57</cp:revision>
  <dcterms:created xsi:type="dcterms:W3CDTF">2019-04-23T18:18:43Z</dcterms:created>
  <dcterms:modified xsi:type="dcterms:W3CDTF">2021-03-28T07:47:10Z</dcterms:modified>
</cp:coreProperties>
</file>