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0FE41C-0E98-4B18-B262-09994D1CA665}" type="datetimeFigureOut">
              <a:rPr lang="pl-PL" smtClean="0"/>
              <a:t>20.09.2024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F5D1BDE-C8B5-4B2C-A69B-B81ADDBA230E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Instalacja niezbędnych </a:t>
            </a:r>
            <a:r>
              <a:rPr lang="pl-PL" b="1" dirty="0" smtClean="0"/>
              <a:t>narzędzi (VSC i </a:t>
            </a:r>
            <a:r>
              <a:rPr lang="pl-PL" b="1" dirty="0" err="1" smtClean="0"/>
              <a:t>Node.js</a:t>
            </a:r>
            <a:r>
              <a:rPr lang="pl-PL" b="1" dirty="0" smtClean="0"/>
              <a:t>) </a:t>
            </a:r>
            <a:r>
              <a:rPr lang="pl-PL" b="1" dirty="0" smtClean="0"/>
              <a:t>i pierwszy program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</a:t>
            </a:r>
            <a:r>
              <a:rPr lang="pl-PL" dirty="0" smtClean="0"/>
              <a:t>r Sławomir Radomski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U dołu edytora pojawi się konsola.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5629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 co jak się nie da?- </a:t>
            </a:r>
            <a:r>
              <a:rPr lang="pl-PL" dirty="0" err="1" smtClean="0"/>
              <a:t>Snippets</a:t>
            </a:r>
            <a:r>
              <a:rPr lang="pl-PL" dirty="0" smtClean="0"/>
              <a:t>/Fragmenty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/>
              <a:t>console.log</a:t>
            </a:r>
            <a:r>
              <a:rPr lang="pl-PL" dirty="0" smtClean="0"/>
              <a:t>("</a:t>
            </a:r>
            <a:r>
              <a:rPr lang="pl-PL" dirty="0" err="1" smtClean="0"/>
              <a:t>Hello</a:t>
            </a:r>
            <a:r>
              <a:rPr lang="pl-PL" dirty="0" smtClean="0"/>
              <a:t> </a:t>
            </a:r>
            <a:r>
              <a:rPr lang="pl-PL" dirty="0" err="1" smtClean="0"/>
              <a:t>world</a:t>
            </a:r>
            <a:r>
              <a:rPr lang="pl-PL" dirty="0" smtClean="0"/>
              <a:t>");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6"/>
            <a:ext cx="5786478" cy="527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 Visual Studio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Pisać programy będziemy za pomocą edytora kodu Visual Studio </a:t>
            </a:r>
            <a:r>
              <a:rPr lang="pl-PL" dirty="0" err="1" smtClean="0"/>
              <a:t>Code</a:t>
            </a:r>
            <a:r>
              <a:rPr lang="pl-PL" dirty="0" smtClean="0"/>
              <a:t>. Obecnie jest to chyba najpopularniejszy edytor kodu na świecie, a w dodatku jest </a:t>
            </a:r>
            <a:r>
              <a:rPr lang="pl-PL" dirty="0" smtClean="0"/>
              <a:t>darmowy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868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rostokąt 4"/>
          <p:cNvSpPr/>
          <p:nvPr/>
        </p:nvSpPr>
        <p:spPr>
          <a:xfrm>
            <a:off x="5357818" y="500042"/>
            <a:ext cx="294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https://code.visualstudio.com/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Node.js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Uruchamiać program będziemy za pomocą </a:t>
            </a:r>
            <a:r>
              <a:rPr lang="pl-PL" dirty="0" err="1" smtClean="0"/>
              <a:t>NodeJS</a:t>
            </a:r>
            <a:r>
              <a:rPr lang="pl-PL" dirty="0" smtClean="0"/>
              <a:t>. Odwiedzamy stronę </a:t>
            </a:r>
            <a:r>
              <a:rPr lang="pl-PL" dirty="0" smtClean="0">
                <a:hlinkClick r:id="rId2"/>
              </a:rPr>
              <a:t>https://nodejs.org/en/</a:t>
            </a:r>
            <a:r>
              <a:rPr lang="pl-PL" dirty="0" smtClean="0"/>
              <a:t> i tym razem witają nas dwa zielone guziki. Wybieramy ten po lewej opisany jako LTS, czyli Long Term </a:t>
            </a:r>
            <a:r>
              <a:rPr lang="pl-PL" dirty="0" err="1" smtClean="0"/>
              <a:t>Support</a:t>
            </a:r>
            <a:r>
              <a:rPr lang="pl-PL" dirty="0" smtClean="0"/>
              <a:t>. 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886139"/>
            <a:ext cx="6367476" cy="397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 to </a:t>
            </a:r>
            <a:r>
              <a:rPr lang="pl-PL" dirty="0" err="1" smtClean="0"/>
              <a:t>Wikipedia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b="1" dirty="0" err="1" smtClean="0"/>
              <a:t>Node.js</a:t>
            </a:r>
            <a:r>
              <a:rPr lang="pl-PL" dirty="0" smtClean="0"/>
              <a:t> – wieloplatformowe </a:t>
            </a:r>
            <a:r>
              <a:rPr lang="pl-PL" b="1" dirty="0" smtClean="0"/>
              <a:t>środowisko uruchomieniowe</a:t>
            </a:r>
            <a:r>
              <a:rPr lang="pl-PL" dirty="0" smtClean="0"/>
              <a:t> o otwartym </a:t>
            </a:r>
            <a:r>
              <a:rPr lang="pl-PL" dirty="0" smtClean="0"/>
              <a:t>kodzie</a:t>
            </a:r>
            <a:r>
              <a:rPr lang="pl-PL" dirty="0" smtClean="0"/>
              <a:t> do tworzenia aplikacji typu </a:t>
            </a:r>
            <a:r>
              <a:rPr lang="pl-PL" b="1" dirty="0" err="1" smtClean="0"/>
              <a:t>server-side</a:t>
            </a:r>
            <a:r>
              <a:rPr lang="pl-PL" dirty="0" smtClean="0"/>
              <a:t> napisanych w języku </a:t>
            </a:r>
            <a:r>
              <a:rPr lang="pl-PL" dirty="0" err="1" smtClean="0"/>
              <a:t>JavaScript</a:t>
            </a:r>
            <a:r>
              <a:rPr lang="pl-PL" dirty="0" smtClean="0"/>
              <a:t>. Przyczynił się do stworzenia paradygmatu „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everywhere</a:t>
            </a:r>
            <a:r>
              <a:rPr lang="pl-PL" dirty="0" smtClean="0"/>
              <a:t>”, </a:t>
            </a:r>
            <a:r>
              <a:rPr lang="pl-PL" dirty="0" smtClean="0"/>
              <a:t>umożliwiając programistom tworzenie aplikacji w obrębie jednego języka programowania </a:t>
            </a:r>
            <a:r>
              <a:rPr lang="pl-PL" b="1" dirty="0" smtClean="0"/>
              <a:t>zamiast polegania na odrębnych po stronie serwerowej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 </a:t>
            </a:r>
            <a:r>
              <a:rPr lang="pl-PL" dirty="0" err="1" smtClean="0"/>
              <a:t>Node.js</a:t>
            </a:r>
            <a:r>
              <a:rPr lang="pl-PL" dirty="0" smtClean="0"/>
              <a:t> korzysta wiele przedsiębiorstw, m.in. </a:t>
            </a:r>
            <a:r>
              <a:rPr lang="pl-PL" dirty="0" err="1" smtClean="0"/>
              <a:t>Airbnb</a:t>
            </a:r>
            <a:r>
              <a:rPr lang="pl-PL" dirty="0" smtClean="0"/>
              <a:t>, </a:t>
            </a:r>
            <a:r>
              <a:rPr lang="pl-PL" dirty="0" err="1" smtClean="0"/>
              <a:t>Aliexpress</a:t>
            </a:r>
            <a:r>
              <a:rPr lang="pl-PL" dirty="0" smtClean="0"/>
              <a:t>, </a:t>
            </a:r>
            <a:r>
              <a:rPr lang="pl-PL" dirty="0" err="1" smtClean="0"/>
              <a:t>Coursea</a:t>
            </a:r>
            <a:r>
              <a:rPr lang="pl-PL" dirty="0" smtClean="0"/>
              <a:t>, </a:t>
            </a:r>
            <a:r>
              <a:rPr lang="pl-PL" dirty="0" err="1" smtClean="0"/>
              <a:t>eBay</a:t>
            </a:r>
            <a:r>
              <a:rPr lang="pl-PL" dirty="0" smtClean="0"/>
              <a:t>, </a:t>
            </a:r>
            <a:r>
              <a:rPr lang="pl-PL" dirty="0" err="1" smtClean="0"/>
              <a:t>GoDaddy</a:t>
            </a:r>
            <a:r>
              <a:rPr lang="pl-PL" dirty="0" smtClean="0"/>
              <a:t>, </a:t>
            </a:r>
            <a:r>
              <a:rPr lang="pl-PL" dirty="0" err="1" smtClean="0"/>
              <a:t>Groupon</a:t>
            </a:r>
            <a:r>
              <a:rPr lang="pl-PL" dirty="0" smtClean="0"/>
              <a:t>, IBM, </a:t>
            </a:r>
            <a:r>
              <a:rPr lang="pl-PL" dirty="0" err="1" smtClean="0"/>
              <a:t>LinkedIn</a:t>
            </a:r>
            <a:r>
              <a:rPr lang="pl-PL" dirty="0" smtClean="0"/>
              <a:t>, </a:t>
            </a:r>
            <a:r>
              <a:rPr lang="pl-PL" dirty="0" err="1" smtClean="0"/>
              <a:t>MasterCard</a:t>
            </a:r>
            <a:r>
              <a:rPr lang="pl-PL" dirty="0" smtClean="0"/>
              <a:t>, Medium, Microsoft, NASA, </a:t>
            </a:r>
            <a:r>
              <a:rPr lang="pl-PL" dirty="0" err="1" smtClean="0"/>
              <a:t>Netflix</a:t>
            </a:r>
            <a:r>
              <a:rPr lang="pl-PL" dirty="0" smtClean="0"/>
              <a:t>, </a:t>
            </a:r>
            <a:r>
              <a:rPr lang="pl-PL" dirty="0" err="1" smtClean="0"/>
              <a:t>PayPal</a:t>
            </a:r>
            <a:r>
              <a:rPr lang="pl-PL" dirty="0" smtClean="0"/>
              <a:t>, </a:t>
            </a:r>
            <a:r>
              <a:rPr lang="pl-PL" dirty="0" err="1" smtClean="0"/>
              <a:t>Pinterest</a:t>
            </a:r>
            <a:r>
              <a:rPr lang="pl-PL" dirty="0" smtClean="0"/>
              <a:t>, </a:t>
            </a:r>
            <a:r>
              <a:rPr lang="pl-PL" dirty="0" err="1" smtClean="0"/>
              <a:t>Tumblr</a:t>
            </a:r>
            <a:r>
              <a:rPr lang="pl-PL" dirty="0" smtClean="0"/>
              <a:t>, </a:t>
            </a:r>
            <a:r>
              <a:rPr lang="pl-PL" dirty="0" err="1" smtClean="0"/>
              <a:t>Twitter</a:t>
            </a:r>
            <a:r>
              <a:rPr lang="pl-PL" dirty="0" smtClean="0"/>
              <a:t>, </a:t>
            </a:r>
            <a:r>
              <a:rPr lang="pl-PL" dirty="0" err="1" smtClean="0"/>
              <a:t>Walmart</a:t>
            </a:r>
            <a:r>
              <a:rPr lang="pl-PL" dirty="0" smtClean="0"/>
              <a:t>, </a:t>
            </a:r>
            <a:r>
              <a:rPr lang="pl-PL" dirty="0" err="1" smtClean="0"/>
              <a:t>Uber</a:t>
            </a:r>
            <a:r>
              <a:rPr lang="pl-PL" dirty="0" smtClean="0"/>
              <a:t> </a:t>
            </a:r>
            <a:r>
              <a:rPr lang="pl-PL" dirty="0" smtClean="0"/>
              <a:t>czy Yahoo</a:t>
            </a:r>
            <a:r>
              <a:rPr lang="pl-PL" dirty="0" smtClean="0"/>
              <a:t>!.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Pierwszy program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Otwieramy Visual Studio </a:t>
            </a:r>
            <a:r>
              <a:rPr lang="pl-PL" dirty="0" err="1" smtClean="0"/>
              <a:t>Code</a:t>
            </a:r>
            <a:r>
              <a:rPr lang="pl-PL" dirty="0" smtClean="0"/>
              <a:t>, następnie wybieramy </a:t>
            </a:r>
            <a:r>
              <a:rPr lang="pl-PL" i="1" dirty="0" smtClean="0"/>
              <a:t>File</a:t>
            </a:r>
            <a:r>
              <a:rPr lang="pl-PL" dirty="0" smtClean="0"/>
              <a:t> z górnego menu, a następnie </a:t>
            </a:r>
            <a:r>
              <a:rPr lang="pl-PL" i="1" dirty="0" err="1" smtClean="0"/>
              <a:t>Open</a:t>
            </a:r>
            <a:r>
              <a:rPr lang="pl-PL" i="1" dirty="0" smtClean="0"/>
              <a:t> Folder…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71700"/>
            <a:ext cx="62293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Plik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Następnie w okienku, które się pojawi klikam prawym przyciskiem myszy na pustej przestrzeni (w wybranym katalogu gdzie chcemy, by znajdowały się nasze pliki) i wybieramy </a:t>
            </a:r>
            <a:r>
              <a:rPr lang="pl-PL" i="1" dirty="0" err="1" smtClean="0"/>
              <a:t>Nowy-&gt;Folder</a:t>
            </a:r>
            <a:r>
              <a:rPr lang="pl-PL" dirty="0" smtClean="0"/>
              <a:t> i nazywamy go </a:t>
            </a:r>
            <a:r>
              <a:rPr lang="pl-PL" i="1" dirty="0" err="1" smtClean="0"/>
              <a:t>jsstart</a:t>
            </a:r>
            <a:endParaRPr lang="pl-PL" i="1" dirty="0" smtClean="0"/>
          </a:p>
          <a:p>
            <a:r>
              <a:rPr lang="pl-PL" dirty="0" smtClean="0"/>
              <a:t>Następnie tworzymy nowy plik (</a:t>
            </a:r>
            <a:r>
              <a:rPr lang="pl-PL" dirty="0" err="1" smtClean="0"/>
              <a:t>kilkamy</a:t>
            </a:r>
            <a:r>
              <a:rPr lang="pl-PL" dirty="0" smtClean="0"/>
              <a:t> </a:t>
            </a:r>
            <a:r>
              <a:rPr lang="pl-PL" dirty="0" err="1" smtClean="0"/>
              <a:t>ikonke</a:t>
            </a:r>
            <a:r>
              <a:rPr lang="pl-PL" dirty="0" smtClean="0"/>
              <a:t> kartki z plusikiem) i nazywamy go </a:t>
            </a:r>
            <a:r>
              <a:rPr lang="pl-PL" i="1" dirty="0" err="1" smtClean="0"/>
              <a:t>hello.js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25" y="3781425"/>
            <a:ext cx="56673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 podaniu nazwy pliku otworzy nam się po prawej stronie edytor, w którym możemy pisać kod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24025"/>
            <a:ext cx="88582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Następnie w górnym menu wybieramy </a:t>
            </a:r>
            <a:r>
              <a:rPr lang="pl-PL" i="1" dirty="0" smtClean="0"/>
              <a:t>Terminal -&gt; New Terminal</a:t>
            </a:r>
            <a:r>
              <a:rPr lang="pl-PL" dirty="0" smtClean="0"/>
              <a:t> by otworzyć, linię komend na dole edytora.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281110"/>
            <a:ext cx="5497510" cy="432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5909</TotalTime>
  <Words>130</Words>
  <Application>Microsoft Office PowerPoint</Application>
  <PresentationFormat>Pokaz na ekranie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Początek</vt:lpstr>
      <vt:lpstr>Instalacja niezbędnych narzędzi (VSC i Node.js) i pierwszy program </vt:lpstr>
      <vt:lpstr> Visual Studio Code</vt:lpstr>
      <vt:lpstr>Node.js</vt:lpstr>
      <vt:lpstr>Co na to Wikipedia</vt:lpstr>
      <vt:lpstr>Slajd 5</vt:lpstr>
      <vt:lpstr>Pierwszy program </vt:lpstr>
      <vt:lpstr>Plik</vt:lpstr>
      <vt:lpstr>Slajd 8</vt:lpstr>
      <vt:lpstr>Terminal</vt:lpstr>
      <vt:lpstr>Slajd 10</vt:lpstr>
      <vt:lpstr>A co jak się nie da?- Snippets/Fragmenty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Instalacja niezbędnych narzędzi (VSC i Node.js) i pierwszy program </dc:title>
  <dc:creator>hp</dc:creator>
  <cp:lastModifiedBy>hp</cp:lastModifiedBy>
  <cp:revision>3</cp:revision>
  <dcterms:created xsi:type="dcterms:W3CDTF">2024-09-20T07:56:58Z</dcterms:created>
  <dcterms:modified xsi:type="dcterms:W3CDTF">2024-09-24T10:26:41Z</dcterms:modified>
</cp:coreProperties>
</file>