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D38142-CCE6-44C3-AD4A-66E67882A1EA}" type="datetimeFigureOut">
              <a:rPr lang="pl-PL" smtClean="0"/>
              <a:pPr/>
              <a:t>17.10.2024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4A92BB-6EA8-41B0-B19F-0C9D745B94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 datami w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getTime</a:t>
            </a:r>
            <a:r>
              <a:rPr lang="pl-PL" dirty="0" smtClean="0"/>
              <a:t> pobieramy znacznik czasu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3886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Czasami jednak zdarza się, że nie potrzebujemy tworzyć pełnego obiektu </a:t>
            </a:r>
            <a:r>
              <a:rPr lang="pl-PL" dirty="0" err="1" smtClean="0"/>
              <a:t>Date</a:t>
            </a:r>
            <a:r>
              <a:rPr lang="pl-PL" dirty="0" smtClean="0"/>
              <a:t>, a i</a:t>
            </a:r>
            <a:r>
              <a:rPr lang="pl-PL" b="1" dirty="0" smtClean="0"/>
              <a:t>nteresują nas jedynie aktualne znaczniki czasu</a:t>
            </a:r>
            <a:endParaRPr lang="pl-PL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928934"/>
            <a:ext cx="655883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parametrów obiektu daty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Dysponując obiektem </a:t>
            </a:r>
            <a:r>
              <a:rPr lang="pl-PL" dirty="0" err="1" smtClean="0"/>
              <a:t>Date</a:t>
            </a:r>
            <a:r>
              <a:rPr lang="pl-PL" dirty="0" smtClean="0"/>
              <a:t>, możemy korzystać z wielu przydatnych metod, pozwalających odczytywać poszczególne informacje jak dzień miesiąca, godzinę, dzień tygodnia itp.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071810"/>
            <a:ext cx="437098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stref czasowych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W niektórych sytuacjach warto zdawać sobie sprawę z </a:t>
            </a:r>
            <a:r>
              <a:rPr lang="pl-PL" b="1" dirty="0" smtClean="0"/>
              <a:t>problemu stref czasowych, </a:t>
            </a:r>
            <a:r>
              <a:rPr lang="pl-PL" dirty="0" smtClean="0"/>
              <a:t>w jakich znajdują się nasi użytkownicy, szczególnie jeśli nasza aplikacja dociera do środowiska międzynarodowego. Typowym przypadkiem, w którym występuje ten problem, jest portal aukcyjny. Nie możemy określić, że aukcja zakończy się o godzinie 15:00, ponieważ informacja taka jest zbyt mało precyzyjna. W zależności od strefy czasowej godzina 15:00 w jednym miejscu może oznaczać np. godzinę 13:00 w innym.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Rozwiązaniem tego problemu jest posługiwanie się tzw. </a:t>
            </a:r>
            <a:r>
              <a:rPr lang="pl-PL" b="1" dirty="0" smtClean="0"/>
              <a:t>czasem uniwersalnym </a:t>
            </a:r>
            <a:r>
              <a:rPr lang="pl-PL" dirty="0" smtClean="0"/>
              <a:t>(UTC). Odnosi się on do tej samej strefy czasowej co GMT, czyli Greenwich </a:t>
            </a:r>
            <a:r>
              <a:rPr lang="pl-PL" dirty="0" err="1" smtClean="0"/>
              <a:t>Mean</a:t>
            </a:r>
            <a:r>
              <a:rPr lang="pl-PL" dirty="0" smtClean="0"/>
              <a:t> Time. Warto w tym miejscu nadmienić, że czas zapisywany jako znacznik </a:t>
            </a:r>
            <a:r>
              <a:rPr lang="pl-PL" dirty="0" err="1" smtClean="0"/>
              <a:t>timestamp</a:t>
            </a:r>
            <a:r>
              <a:rPr lang="pl-PL" dirty="0" smtClean="0"/>
              <a:t> korzysta właśnie z czasu uniwersalnego UTC.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Obiekt </a:t>
            </a:r>
            <a:r>
              <a:rPr lang="pl-PL" dirty="0" err="1" smtClean="0"/>
              <a:t>Date</a:t>
            </a:r>
            <a:r>
              <a:rPr lang="pl-PL" dirty="0" smtClean="0"/>
              <a:t> posiada praktycznie wszystkie metody związane z </a:t>
            </a:r>
            <a:r>
              <a:rPr lang="pl-PL" b="1" dirty="0" smtClean="0"/>
              <a:t>pobieraniem i modyfikowaniem czasu, </a:t>
            </a:r>
            <a:r>
              <a:rPr lang="pl-PL" dirty="0" smtClean="0"/>
              <a:t>bazujące na czasie uniwersalnym. Mają one dodatkowe oznaczenie UTC, np. </a:t>
            </a:r>
            <a:r>
              <a:rPr lang="pl-PL" dirty="0" err="1" smtClean="0"/>
              <a:t>getUTCDate</a:t>
            </a:r>
            <a:r>
              <a:rPr lang="pl-PL" dirty="0" smtClean="0"/>
              <a:t>, </a:t>
            </a:r>
            <a:r>
              <a:rPr lang="pl-PL" dirty="0" err="1" smtClean="0"/>
              <a:t>getUTCHours</a:t>
            </a:r>
            <a:r>
              <a:rPr lang="pl-PL" dirty="0" smtClean="0"/>
              <a:t> itp. Dodatkowo dysponujemy również metodą </a:t>
            </a:r>
            <a:r>
              <a:rPr lang="pl-PL" dirty="0" err="1" smtClean="0"/>
              <a:t>getTimeZoneOffset</a:t>
            </a:r>
            <a:r>
              <a:rPr lang="pl-PL" dirty="0" smtClean="0"/>
              <a:t>, która zwraca liczbę minut, o jaką różni się strefa czasowa użytkownika od czasu UTC. Pozwala nam to wykonywać w razie potrzeby obliczenia bazujące na różnicy stref czasowych.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Wyświetlając różne daty użytkownikom, chcemy często móc je indywidualnie sformatować, w zależności od konkretnych potrzeb. Czasami interesuje nas tylko krótki format, np. 1.06.2019, a czasami wersja dłuższa, np. 1 czerwca 2019. Możemy to osiągnąć na kilka sposobów; dość często zdarza się, że w aplikacjach programiści tworzą różne własne implementacje, pozwalające np. na wyświetlanie nazwy miesiąca w konkretnym języku czy funkcje odpowiednio formatujące wyświetlaną datę.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Ustawienia przeglądarki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7262833" cy="189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0857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Modyfikowanie obiektu </a:t>
            </a:r>
            <a:r>
              <a:rPr lang="pl-PL" dirty="0" err="1" smtClean="0"/>
              <a:t>Date</a:t>
            </a: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14620"/>
            <a:ext cx="575112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z datami w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W większości aplikacji spotkamy się z potrzebą modyfikacji, wyświetlania lub zapisu różnych dat. Czasami będzie nas interesować tylko dzień, miesiąc lub rok, a czasami potrzebna będzie dokładność nawet do jednej milisekundy.  Do tych celów w języku </a:t>
            </a:r>
            <a:r>
              <a:rPr lang="pl-PL" dirty="0" err="1" smtClean="0"/>
              <a:t>JavaScript</a:t>
            </a:r>
            <a:r>
              <a:rPr lang="pl-PL" dirty="0" smtClean="0"/>
              <a:t> mamy do dyspozycji globalny </a:t>
            </a:r>
            <a:r>
              <a:rPr lang="pl-PL" b="1" dirty="0" smtClean="0"/>
              <a:t>obiekt </a:t>
            </a:r>
            <a:r>
              <a:rPr lang="pl-PL" b="1" dirty="0" err="1" smtClean="0"/>
              <a:t>Date</a:t>
            </a:r>
            <a:r>
              <a:rPr lang="pl-PL" b="1" dirty="0" smtClean="0"/>
              <a:t>, </a:t>
            </a:r>
            <a:r>
              <a:rPr lang="pl-PL" dirty="0" smtClean="0"/>
              <a:t>który zawiera szereg przydatnych metod, pozwalających dowolnie odczytywać i modyfikować datę.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535785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214950"/>
            <a:ext cx="6781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 smtClean="0"/>
              <a:t>Obiekt </a:t>
            </a:r>
            <a:r>
              <a:rPr lang="pl-PL" dirty="0" err="1" smtClean="0"/>
              <a:t>Date</a:t>
            </a:r>
            <a:r>
              <a:rPr lang="pl-PL" dirty="0" smtClean="0"/>
              <a:t> w języku </a:t>
            </a:r>
            <a:r>
              <a:rPr lang="pl-PL" dirty="0" err="1" smtClean="0"/>
              <a:t>JavaScript</a:t>
            </a:r>
            <a:r>
              <a:rPr lang="pl-PL" dirty="0" smtClean="0"/>
              <a:t> bazuje na </a:t>
            </a:r>
            <a:r>
              <a:rPr lang="pl-PL" b="1" dirty="0" smtClean="0"/>
              <a:t>dacie lokalnej </a:t>
            </a:r>
            <a:r>
              <a:rPr lang="pl-PL" dirty="0" smtClean="0"/>
              <a:t>komputera. Oznacza to, że użycie bieżącej daty w aplikacji przeglądarkowej powoduje tak naprawdę użycie daty, jaka jest ustawiona w danej chwili na </a:t>
            </a:r>
            <a:r>
              <a:rPr lang="pl-PL" b="1" dirty="0" smtClean="0"/>
              <a:t>komputerze użytkownika. </a:t>
            </a:r>
            <a:r>
              <a:rPr lang="pl-PL" dirty="0" smtClean="0"/>
              <a:t>Datę tę może on dowolnie zmieniać w ustawieniach systemu operacyjnego. W wielu sytuacjach nie stanowi to istotnego problemu, jednakże gdy data jest potrzebna do operowania na różnego rodzaju wrażliwych danych, </a:t>
            </a:r>
            <a:r>
              <a:rPr lang="pl-PL" b="1" dirty="0" smtClean="0"/>
              <a:t>jak data rozpoczęcia płatności, data wygaśnięcia subskrypcji itp., to powinna ona być pobierana z serwera,</a:t>
            </a:r>
            <a:r>
              <a:rPr lang="pl-PL" dirty="0" smtClean="0"/>
              <a:t> czyli miejsca, gdzie mamy pełną kontrolę nad ustawieniami bieżącej daty i czasu.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algn="just"/>
            <a:r>
              <a:rPr lang="pl-PL" dirty="0" smtClean="0"/>
              <a:t>Jest to jeden z częściej spotykanych przypadków, gdy datę tworzymy na </a:t>
            </a:r>
            <a:r>
              <a:rPr lang="pl-PL" b="1" dirty="0" smtClean="0"/>
              <a:t>podstawie konkretnych parametrów</a:t>
            </a:r>
            <a:r>
              <a:rPr lang="pl-PL" dirty="0" smtClean="0"/>
              <a:t>. Zwróć jednak uwagę na pewien istotny szczegół — w miejscu miesiąca podaliśmy liczbę 5, oczekując prawdopodobnie zwrócenia maja jako miesiąca. Otóż miesiące, jako jedyne ze wszystkich parametrów konstruktora </a:t>
            </a:r>
            <a:r>
              <a:rPr lang="pl-PL" dirty="0" err="1" smtClean="0"/>
              <a:t>Date</a:t>
            </a:r>
            <a:r>
              <a:rPr lang="pl-PL" dirty="0" smtClean="0"/>
              <a:t>, przyjmują </a:t>
            </a:r>
            <a:r>
              <a:rPr lang="pl-PL" b="1" dirty="0" smtClean="0"/>
              <a:t>wartości liczone od zera</a:t>
            </a:r>
            <a:r>
              <a:rPr lang="pl-PL" dirty="0" smtClean="0"/>
              <a:t>, czyli liczba 5 oznacza czerwiec, a liczba 0 oznaczałaby styczeń. 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285860"/>
            <a:ext cx="8439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Jeśli chcemy stworzyć obiekt reprezentujący również dokładnie wskazany czas tego dnia, możemy wykorzystać więcej argumentów konstruktora </a:t>
            </a:r>
            <a:r>
              <a:rPr lang="pl-PL" dirty="0" err="1" smtClean="0"/>
              <a:t>Date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2857496"/>
            <a:ext cx="86582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00570"/>
            <a:ext cx="832922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Obiekt </a:t>
            </a:r>
            <a:r>
              <a:rPr lang="pl-PL" dirty="0" err="1" smtClean="0"/>
              <a:t>Date</a:t>
            </a:r>
            <a:r>
              <a:rPr lang="pl-PL" dirty="0" smtClean="0"/>
              <a:t> i znacznik czasu </a:t>
            </a:r>
            <a:r>
              <a:rPr lang="pl-PL" dirty="0" err="1" smtClean="0"/>
              <a:t>timestamp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Obiekt daty możemy tworzyć również na kilka innych sposobów. Konstruktor może przyjmować także inny rodzaj parametrów, na przykład jedną wartość liczbową, którą jest tzw. </a:t>
            </a:r>
            <a:r>
              <a:rPr lang="pl-PL" b="1" dirty="0" smtClean="0"/>
              <a:t>znacznik czasu </a:t>
            </a:r>
            <a:r>
              <a:rPr lang="pl-PL" dirty="0" smtClean="0"/>
              <a:t>(ang. Unix Time Stamp, określany często jako </a:t>
            </a:r>
            <a:r>
              <a:rPr lang="pl-PL" dirty="0" err="1" smtClean="0"/>
              <a:t>timestamp</a:t>
            </a:r>
            <a:r>
              <a:rPr lang="pl-PL" dirty="0" smtClean="0"/>
              <a:t>):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3643314"/>
            <a:ext cx="794714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b="1" dirty="0" smtClean="0"/>
              <a:t>Właśnie z tego powodu nie możemy użyć konstruktora </a:t>
            </a:r>
            <a:r>
              <a:rPr lang="pl-PL" b="1" dirty="0" err="1" smtClean="0"/>
              <a:t>Date</a:t>
            </a:r>
            <a:r>
              <a:rPr lang="pl-PL" b="1" dirty="0" smtClean="0"/>
              <a:t> ze wskazaniem tylko roku, bez określania miesiąca, gdyż konstruktor nie byłby w stanie rozróżnić, czy chodzi nam o wskazanie samego roku (oczekując jakiegoś domyślnego miesiąca</a:t>
            </a:r>
            <a:r>
              <a:rPr lang="pl-PL" dirty="0" smtClean="0"/>
              <a:t>), czy próbujemy stworzyć datę wskazując znacznik czasu — dla konstruktora to są po prostu dwie wartości typu </a:t>
            </a:r>
            <a:r>
              <a:rPr lang="pl-PL" dirty="0" err="1" smtClean="0"/>
              <a:t>number</a:t>
            </a:r>
            <a:r>
              <a:rPr lang="pl-PL" dirty="0" smtClean="0"/>
              <a:t>. Zatem aby stworzyć datę reprezentującą początek 2019 roku, musimy użyć dwóch argumentów: </a:t>
            </a:r>
          </a:p>
          <a:p>
            <a:r>
              <a:rPr lang="pl-PL" b="1" dirty="0" err="1" smtClean="0"/>
              <a:t>new</a:t>
            </a:r>
            <a:r>
              <a:rPr lang="pl-PL" b="1" dirty="0" smtClean="0"/>
              <a:t> </a:t>
            </a:r>
            <a:r>
              <a:rPr lang="pl-PL" b="1" dirty="0" err="1" smtClean="0"/>
              <a:t>Date</a:t>
            </a:r>
            <a:r>
              <a:rPr lang="pl-PL" b="1" dirty="0" smtClean="0"/>
              <a:t>(2019, 0); </a:t>
            </a:r>
          </a:p>
          <a:p>
            <a:r>
              <a:rPr lang="pl-PL" dirty="0" smtClean="0"/>
              <a:t>// </a:t>
            </a:r>
            <a:r>
              <a:rPr lang="pl-PL" dirty="0" err="1" smtClean="0"/>
              <a:t>Tue</a:t>
            </a:r>
            <a:r>
              <a:rPr lang="pl-PL" dirty="0" smtClean="0"/>
              <a:t> Jan 01 2019 00:00:00 GMT+0100 (Central </a:t>
            </a:r>
            <a:r>
              <a:rPr lang="pl-PL" dirty="0" err="1" smtClean="0"/>
              <a:t>European</a:t>
            </a:r>
            <a:r>
              <a:rPr lang="pl-PL" dirty="0" smtClean="0"/>
              <a:t> Standard Time)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Powróćmy jednak do omawianego </a:t>
            </a:r>
            <a:r>
              <a:rPr lang="pl-PL" b="1" dirty="0" smtClean="0"/>
              <a:t>znacznika czasu. </a:t>
            </a:r>
            <a:r>
              <a:rPr lang="pl-PL" dirty="0" smtClean="0"/>
              <a:t>Czym w zasadzie jest ten znacznik? Otóż jest to tzw. </a:t>
            </a:r>
            <a:r>
              <a:rPr lang="pl-PL" b="1" dirty="0" smtClean="0"/>
              <a:t>początek epoki Uniksa</a:t>
            </a:r>
            <a:r>
              <a:rPr lang="pl-PL" dirty="0" smtClean="0"/>
              <a:t>, czyli liczba milisekund od 1 stycznia 1970 roku, od godziny 00:00:00 tego dnia. W informatyce ten format zapisu czasu jest dość często spotykany i pozwala na proste dokonywanie obliczeń arytmetycznych. Nie zawiera on jednak informacji np. o strefie czasowej, co eliminuje go z niektórych zastosowań.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Mając utworzone dwa obiekty daty, możemy łatwo policzyć liczbę milisekund, jaka upłynęła między dwoma zdarzeniami: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00372"/>
            <a:ext cx="552355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</TotalTime>
  <Words>824</Words>
  <Application>Microsoft Office PowerPoint</Application>
  <PresentationFormat>Pokaz na ekranie (4:3)</PresentationFormat>
  <Paragraphs>27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Początek</vt:lpstr>
      <vt:lpstr>Praca z datami w JavaScript</vt:lpstr>
      <vt:lpstr>Praca z datami w JavaScript</vt:lpstr>
      <vt:lpstr>Slajd 3</vt:lpstr>
      <vt:lpstr>Slajd 4</vt:lpstr>
      <vt:lpstr>Slajd 5</vt:lpstr>
      <vt:lpstr>Obiekt Date i znacznik czasu timestamp</vt:lpstr>
      <vt:lpstr>Slajd 7</vt:lpstr>
      <vt:lpstr>Slajd 8</vt:lpstr>
      <vt:lpstr>Slajd 9</vt:lpstr>
      <vt:lpstr>getTime pobieramy znacznik czasu</vt:lpstr>
      <vt:lpstr>Slajd 11</vt:lpstr>
      <vt:lpstr>Odczyt parametrów obiektu daty</vt:lpstr>
      <vt:lpstr>Problem stref czasowych</vt:lpstr>
      <vt:lpstr>Slajd 14</vt:lpstr>
      <vt:lpstr>Slajd 15</vt:lpstr>
      <vt:lpstr>Slajd 16</vt:lpstr>
      <vt:lpstr>Ustawienia przeglądarki</vt:lpstr>
      <vt:lpstr>Slajd 18</vt:lpstr>
      <vt:lpstr>Modyfikowanie obiektu Date</vt:lpstr>
      <vt:lpstr>Slajd 20</vt:lpstr>
      <vt:lpstr>Slajd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z datami w JavaScript</dc:title>
  <dc:creator>hp</dc:creator>
  <cp:lastModifiedBy>hp</cp:lastModifiedBy>
  <cp:revision>5</cp:revision>
  <dcterms:created xsi:type="dcterms:W3CDTF">2024-09-20T07:09:52Z</dcterms:created>
  <dcterms:modified xsi:type="dcterms:W3CDTF">2024-10-17T06:19:20Z</dcterms:modified>
</cp:coreProperties>
</file>