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12"/>
  </p:normalViewPr>
  <p:slideViewPr>
    <p:cSldViewPr snapToGrid="0" snapToObjects="1">
      <p:cViewPr varScale="1">
        <p:scale>
          <a:sx n="76" d="100"/>
          <a:sy n="76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E3B-23E2-0F45-920B-29273E5CF660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DAA8-973A-6C4F-8AB3-2FAF7C28B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8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E3B-23E2-0F45-920B-29273E5CF660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DAA8-973A-6C4F-8AB3-2FAF7C28B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8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E3B-23E2-0F45-920B-29273E5CF660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DAA8-973A-6C4F-8AB3-2FAF7C28B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E3B-23E2-0F45-920B-29273E5CF660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DAA8-973A-6C4F-8AB3-2FAF7C28B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8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E3B-23E2-0F45-920B-29273E5CF660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DAA8-973A-6C4F-8AB3-2FAF7C28B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E3B-23E2-0F45-920B-29273E5CF660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DAA8-973A-6C4F-8AB3-2FAF7C28B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4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E3B-23E2-0F45-920B-29273E5CF660}" type="datetimeFigureOut">
              <a:rPr lang="en-US" smtClean="0"/>
              <a:t>8/10/17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DAA8-973A-6C4F-8AB3-2FAF7C28B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E3B-23E2-0F45-920B-29273E5CF660}" type="datetimeFigureOut">
              <a:rPr lang="en-US" smtClean="0"/>
              <a:t>8/10/17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DAA8-973A-6C4F-8AB3-2FAF7C28B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6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E3B-23E2-0F45-920B-29273E5CF660}" type="datetimeFigureOut">
              <a:rPr lang="en-US" smtClean="0"/>
              <a:t>8/10/17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DAA8-973A-6C4F-8AB3-2FAF7C28B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1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E3B-23E2-0F45-920B-29273E5CF660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DAA8-973A-6C4F-8AB3-2FAF7C28B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7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E3B-23E2-0F45-920B-29273E5CF660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DAA8-973A-6C4F-8AB3-2FAF7C28B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FDE3B-23E2-0F45-920B-29273E5CF660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1DAA8-973A-6C4F-8AB3-2FAF7C28B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4364" y="4561779"/>
            <a:ext cx="4255609" cy="1168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Cumulative risk factor exposures (e.g. LDL-C)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167654" y="4762474"/>
            <a:ext cx="2931091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CVD incidence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60784" y="2903158"/>
            <a:ext cx="3480380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Methylation/MRS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255357" y="5116067"/>
            <a:ext cx="2836912" cy="1491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754081" y="3552346"/>
            <a:ext cx="1501483" cy="1174570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03031" y="3522119"/>
            <a:ext cx="1484331" cy="103966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495950" y="3464743"/>
            <a:ext cx="2931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Shown in </a:t>
            </a:r>
            <a:r>
              <a:rPr lang="en-US" sz="2000" smtClean="0"/>
              <a:t>MRS development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896069" y="918369"/>
            <a:ext cx="4255609" cy="1168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Cumulative risk factor exposures (e.g. LDL-C)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8139359" y="1119064"/>
            <a:ext cx="2931091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CVD incidence</a:t>
            </a:r>
            <a:endParaRPr lang="en-US" sz="24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227062" y="1472657"/>
            <a:ext cx="2836912" cy="14919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42811" y="1550766"/>
            <a:ext cx="2931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Reinikainen</a:t>
            </a:r>
            <a:r>
              <a:rPr lang="en-US" sz="2000" dirty="0" smtClean="0"/>
              <a:t> et al. 2015</a:t>
            </a:r>
          </a:p>
          <a:p>
            <a:r>
              <a:rPr lang="en-US" sz="2000" dirty="0" smtClean="0"/>
              <a:t>Zhang et al. 2016 (FHS)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209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8422" y="5087178"/>
            <a:ext cx="4255609" cy="1168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Cumulative risk factor exposures (e.g. LDL-C)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041712" y="5287873"/>
            <a:ext cx="2931091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CVD incidence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129415" y="5641466"/>
            <a:ext cx="2836912" cy="14919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10621" y="5733456"/>
            <a:ext cx="2931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Reinikainen</a:t>
            </a:r>
            <a:r>
              <a:rPr lang="en-US" sz="2000" dirty="0" smtClean="0"/>
              <a:t> et al. 2015</a:t>
            </a:r>
          </a:p>
          <a:p>
            <a:r>
              <a:rPr lang="en-US" sz="2000" dirty="0" smtClean="0"/>
              <a:t>Zhang et al. 2016 (FHS)</a:t>
            </a:r>
          </a:p>
          <a:p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63879" y="2923086"/>
            <a:ext cx="4255609" cy="1168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Past </a:t>
            </a:r>
            <a:r>
              <a:rPr lang="en-US" sz="2400" dirty="0" smtClean="0"/>
              <a:t>risk factor exposures </a:t>
            </a:r>
            <a:r>
              <a:rPr lang="en-US" sz="2400" dirty="0" smtClean="0"/>
              <a:t>(glucose)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907169" y="3177771"/>
            <a:ext cx="3472031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smtClean="0"/>
              <a:t>T1D complications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600299" y="1029419"/>
            <a:ext cx="3480380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Methylation levels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493596" y="1678607"/>
            <a:ext cx="1644836" cy="1474795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42546" y="1648381"/>
            <a:ext cx="1484331" cy="12216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994872" y="3504271"/>
            <a:ext cx="2836912" cy="14919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09362" y="2124909"/>
            <a:ext cx="39535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Chen et al. 2016: locus-specific methylation associates with “metabolic memory”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004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4364" y="4561779"/>
            <a:ext cx="4255609" cy="1168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Cumulative risk factor exposures (e.g. LDL-C)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167654" y="4762474"/>
            <a:ext cx="2931091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CVD incidence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60784" y="2903158"/>
            <a:ext cx="3480380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Methylation/MRS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255357" y="5116067"/>
            <a:ext cx="2836912" cy="1491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754081" y="3552346"/>
            <a:ext cx="1501483" cy="1174570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803031" y="3522119"/>
            <a:ext cx="1484331" cy="103966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95950" y="3464743"/>
            <a:ext cx="2931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Shown in </a:t>
            </a:r>
            <a:r>
              <a:rPr lang="en-US" sz="2000" smtClean="0"/>
              <a:t>MRS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7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105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cp:lastPrinted>2017-08-10T14:07:54Z</cp:lastPrinted>
  <dcterms:created xsi:type="dcterms:W3CDTF">2017-07-31T16:36:58Z</dcterms:created>
  <dcterms:modified xsi:type="dcterms:W3CDTF">2017-08-10T14:07:59Z</dcterms:modified>
</cp:coreProperties>
</file>