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0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19633" y="2489910"/>
            <a:ext cx="1160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eorgia" panose="02040502050405020303" pitchFamily="18" charset="0"/>
              </a:rPr>
              <a:t>K W</a:t>
            </a:r>
            <a:endParaRPr lang="en-US" sz="4000" dirty="0">
              <a:latin typeface="Georgia" panose="02040502050405020303" pitchFamily="18" charset="0"/>
            </a:endParaRPr>
          </a:p>
          <a:p>
            <a:pPr algn="ctr"/>
            <a:r>
              <a:rPr lang="en-US" sz="4000" dirty="0" smtClean="0">
                <a:latin typeface="Georgia" panose="02040502050405020303" pitchFamily="18" charset="0"/>
              </a:rPr>
              <a:t>G</a:t>
            </a:r>
            <a:endParaRPr lang="en-US" sz="4000" dirty="0">
              <a:latin typeface="Georgia" panose="02040502050405020303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014127" y="3207302"/>
            <a:ext cx="1371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14127" y="3127549"/>
            <a:ext cx="1371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014127" y="2441749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7" t="12652" r="51260" b="64898"/>
          <a:stretch/>
        </p:blipFill>
        <p:spPr>
          <a:xfrm>
            <a:off x="4606324" y="1387242"/>
            <a:ext cx="1463551" cy="19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8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4</cp:revision>
  <dcterms:created xsi:type="dcterms:W3CDTF">2019-11-25T16:09:32Z</dcterms:created>
  <dcterms:modified xsi:type="dcterms:W3CDTF">2019-11-25T16:43:21Z</dcterms:modified>
</cp:coreProperties>
</file>