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85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9633" y="2489910"/>
            <a:ext cx="1160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W</a:t>
            </a:r>
            <a:endParaRPr lang="en-US" sz="4000" dirty="0"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14127" y="3207302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14127" y="3127549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014127" y="244174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</cp:revision>
  <dcterms:created xsi:type="dcterms:W3CDTF">2019-11-25T16:09:32Z</dcterms:created>
  <dcterms:modified xsi:type="dcterms:W3CDTF">2019-11-25T16:15:08Z</dcterms:modified>
</cp:coreProperties>
</file>