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F908-918C-4133-978B-35F442A02468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426883"/>
            <a:ext cx="1981372" cy="2004234"/>
          </a:xfrm>
          <a:prstGeom prst="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55000" dist="18000" dir="5400000" algn="tl" rotWithShape="0">
              <a:schemeClr val="bg1">
                <a:alpha val="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899139" y="1446962"/>
            <a:ext cx="9144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7713" y="14886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solidFill>
                <a:schemeClr val="bg1"/>
              </a:solidFill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99139" y="2693323"/>
            <a:ext cx="914400" cy="914400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07713" y="273502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0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Gao</dc:creator>
  <cp:lastModifiedBy>Kevin Gao</cp:lastModifiedBy>
  <cp:revision>4</cp:revision>
  <dcterms:created xsi:type="dcterms:W3CDTF">2020-02-10T05:42:56Z</dcterms:created>
  <dcterms:modified xsi:type="dcterms:W3CDTF">2020-03-30T03:13:44Z</dcterms:modified>
</cp:coreProperties>
</file>