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4003" y="-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191946" y="2181160"/>
            <a:ext cx="1428206" cy="14002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2238" y="2216128"/>
            <a:ext cx="1307622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K  W</a:t>
            </a:r>
          </a:p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G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68889" y="2673196"/>
            <a:ext cx="274320" cy="274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49294" y="2578184"/>
            <a:ext cx="31351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5</a:t>
            </a:r>
            <a:endParaRPr lang="en-US" b="1" dirty="0">
              <a:latin typeface="Georgia" panose="02040502050405020303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6009" y="2869138"/>
            <a:ext cx="523851" cy="661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2238" y="2893071"/>
            <a:ext cx="516652" cy="64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97340" y="2216128"/>
            <a:ext cx="0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7" t="12652" r="51260" b="64898"/>
          <a:stretch/>
        </p:blipFill>
        <p:spPr>
          <a:xfrm>
            <a:off x="4606324" y="1387242"/>
            <a:ext cx="1463551" cy="19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5</cp:revision>
  <dcterms:created xsi:type="dcterms:W3CDTF">2019-11-25T16:09:32Z</dcterms:created>
  <dcterms:modified xsi:type="dcterms:W3CDTF">2019-11-26T01:20:53Z</dcterms:modified>
</cp:coreProperties>
</file>