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3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8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1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0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7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2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0D236-185D-4EBF-8D94-F254D8BD4C6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E2B1-60AB-4DCA-A926-5F2699CCA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89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19633" y="2489910"/>
            <a:ext cx="11605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K W</a:t>
            </a:r>
            <a:endParaRPr lang="en-US" sz="4000" dirty="0">
              <a:latin typeface="Georgia" panose="02040502050405020303" pitchFamily="18" charset="0"/>
            </a:endParaRPr>
          </a:p>
          <a:p>
            <a:pPr algn="ctr"/>
            <a:r>
              <a:rPr lang="en-US" sz="4000" dirty="0" smtClean="0">
                <a:latin typeface="Georgia" panose="02040502050405020303" pitchFamily="18" charset="0"/>
              </a:rPr>
              <a:t>G</a:t>
            </a:r>
            <a:endParaRPr lang="en-US" sz="4000" dirty="0">
              <a:latin typeface="Georgia" panose="02040502050405020303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14127" y="3207302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014127" y="3127549"/>
            <a:ext cx="13716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5014127" y="244174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17" t="12652" r="51260" b="64898"/>
          <a:stretch/>
        </p:blipFill>
        <p:spPr>
          <a:xfrm>
            <a:off x="3944472" y="1416423"/>
            <a:ext cx="2286000" cy="29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8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</dc:creator>
  <cp:lastModifiedBy>Kevin</cp:lastModifiedBy>
  <cp:revision>3</cp:revision>
  <dcterms:created xsi:type="dcterms:W3CDTF">2019-11-25T16:09:32Z</dcterms:created>
  <dcterms:modified xsi:type="dcterms:W3CDTF">2019-11-25T16:41:24Z</dcterms:modified>
</cp:coreProperties>
</file>