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F908-918C-4133-978B-35F442A0246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031E-B255-4CC1-BBE9-82F9CA8D4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62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F908-918C-4133-978B-35F442A0246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031E-B255-4CC1-BBE9-82F9CA8D4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25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F908-918C-4133-978B-35F442A0246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031E-B255-4CC1-BBE9-82F9CA8D4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61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F908-918C-4133-978B-35F442A0246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031E-B255-4CC1-BBE9-82F9CA8D4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2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F908-918C-4133-978B-35F442A0246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031E-B255-4CC1-BBE9-82F9CA8D4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6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F908-918C-4133-978B-35F442A0246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031E-B255-4CC1-BBE9-82F9CA8D4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71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F908-918C-4133-978B-35F442A0246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031E-B255-4CC1-BBE9-82F9CA8D4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1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F908-918C-4133-978B-35F442A0246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031E-B255-4CC1-BBE9-82F9CA8D4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4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F908-918C-4133-978B-35F442A0246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031E-B255-4CC1-BBE9-82F9CA8D4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5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F908-918C-4133-978B-35F442A0246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031E-B255-4CC1-BBE9-82F9CA8D4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9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F908-918C-4133-978B-35F442A0246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031E-B255-4CC1-BBE9-82F9CA8D4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75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3F908-918C-4133-978B-35F442A0246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6031E-B255-4CC1-BBE9-82F9CA8D4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14" y="2426883"/>
            <a:ext cx="1981372" cy="2004234"/>
          </a:xfrm>
          <a:prstGeom prst="rect">
            <a:avLst/>
          </a:prstGeom>
          <a:solidFill>
            <a:srgbClr val="FFFFFF">
              <a:shade val="85000"/>
              <a:alpha val="0"/>
            </a:srgbClr>
          </a:solidFill>
          <a:ln w="88900" cap="sq">
            <a:solidFill>
              <a:srgbClr val="FFFFFF">
                <a:alpha val="0"/>
              </a:srgbClr>
            </a:solidFill>
            <a:miter lim="800000"/>
          </a:ln>
          <a:effectLst>
            <a:outerShdw blurRad="55000" dist="18000" dir="5400000" algn="tl" rotWithShape="0">
              <a:schemeClr val="bg1">
                <a:alpha val="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angle 4"/>
          <p:cNvSpPr/>
          <p:nvPr/>
        </p:nvSpPr>
        <p:spPr>
          <a:xfrm>
            <a:off x="1899139" y="1446962"/>
            <a:ext cx="914400" cy="914400"/>
          </a:xfrm>
          <a:prstGeom prst="rect">
            <a:avLst/>
          </a:prstGeom>
          <a:solidFill>
            <a:schemeClr val="accent2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07713" y="1488663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ea typeface="Microsoft YaHei UI" panose="020B0503020204020204" pitchFamily="34" charset="-122"/>
                <a:cs typeface="Calibri" panose="020F0502020204030204" pitchFamily="34" charset="0"/>
              </a:rPr>
              <a:t>5</a:t>
            </a:r>
            <a:endParaRPr lang="en-US" sz="4000" b="1" dirty="0">
              <a:solidFill>
                <a:schemeClr val="bg1"/>
              </a:solidFill>
              <a:ea typeface="Microsoft YaHei UI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306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Microsoft YaHei UI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Gao</dc:creator>
  <cp:lastModifiedBy>Kevin Gao</cp:lastModifiedBy>
  <cp:revision>3</cp:revision>
  <dcterms:created xsi:type="dcterms:W3CDTF">2020-02-10T05:42:56Z</dcterms:created>
  <dcterms:modified xsi:type="dcterms:W3CDTF">2020-02-10T06:00:42Z</dcterms:modified>
</cp:coreProperties>
</file>