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3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8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0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7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0D236-185D-4EBF-8D94-F254D8BD4C69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8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191946" y="2181160"/>
            <a:ext cx="1428206" cy="140024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52238" y="2216128"/>
            <a:ext cx="1307622" cy="1323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eorgia" panose="02040502050405020303" pitchFamily="18" charset="0"/>
              </a:rPr>
              <a:t>K  W</a:t>
            </a:r>
          </a:p>
          <a:p>
            <a:pPr algn="ctr"/>
            <a:r>
              <a:rPr lang="en-US" sz="4000" dirty="0" smtClean="0">
                <a:latin typeface="Georgia" panose="02040502050405020303" pitchFamily="18" charset="0"/>
              </a:rPr>
              <a:t>G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768889" y="2673196"/>
            <a:ext cx="274320" cy="2743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49294" y="2578184"/>
            <a:ext cx="31351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5</a:t>
            </a:r>
            <a:endParaRPr lang="en-US" b="1" dirty="0">
              <a:latin typeface="Georgia" panose="02040502050405020303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8036009" y="2869138"/>
            <a:ext cx="523851" cy="661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2238" y="2893071"/>
            <a:ext cx="516652" cy="646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897340" y="2216128"/>
            <a:ext cx="0" cy="429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24144" y="4239695"/>
            <a:ext cx="1428206" cy="140024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028426" y="2827435"/>
            <a:ext cx="1280160" cy="128016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#5</a:t>
            </a:r>
          </a:p>
          <a:p>
            <a:pPr algn="ctr"/>
            <a:r>
              <a:rPr lang="en-US" sz="3200" dirty="0" smtClean="0">
                <a:latin typeface="Georgia" panose="02040502050405020303" pitchFamily="18" charset="0"/>
              </a:rPr>
              <a:t>KWG</a:t>
            </a:r>
            <a:endParaRPr lang="en-US" sz="3200" dirty="0">
              <a:latin typeface="Georgia" panose="02040502050405020303" pitchFamily="18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801087" y="4731731"/>
            <a:ext cx="274320" cy="2743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781492" y="4636719"/>
            <a:ext cx="31351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eorgia" panose="02040502050405020303" pitchFamily="18" charset="0"/>
              </a:rPr>
              <a:t>5</a:t>
            </a:r>
            <a:endParaRPr lang="en-US" b="1" dirty="0">
              <a:latin typeface="Georgia" panose="02040502050405020303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6068207" y="4927673"/>
            <a:ext cx="523851" cy="661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284436" y="4951606"/>
            <a:ext cx="516652" cy="646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29538" y="4274663"/>
            <a:ext cx="0" cy="429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065774" y="4642150"/>
            <a:ext cx="1701800" cy="276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12" y="487681"/>
            <a:ext cx="1855414" cy="14028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66606" y="705394"/>
            <a:ext cx="836023" cy="11059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11189" y="1489166"/>
            <a:ext cx="187234" cy="3222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146" y="600891"/>
            <a:ext cx="792588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 smtClean="0"/>
              <a:t>5</a:t>
            </a:r>
          </a:p>
          <a:p>
            <a:pPr algn="ctr"/>
            <a:r>
              <a:rPr lang="en-US" sz="2800" b="1" dirty="0" smtClean="0"/>
              <a:t>kwg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3596640" y="600891"/>
            <a:ext cx="1371600" cy="136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7" t="12652" r="51260" b="64898"/>
          <a:stretch/>
        </p:blipFill>
        <p:spPr>
          <a:xfrm>
            <a:off x="4606324" y="1387242"/>
            <a:ext cx="1463551" cy="19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8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9</cp:revision>
  <dcterms:created xsi:type="dcterms:W3CDTF">2019-11-25T16:09:32Z</dcterms:created>
  <dcterms:modified xsi:type="dcterms:W3CDTF">2019-12-01T03:32:55Z</dcterms:modified>
</cp:coreProperties>
</file>