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50" d="100"/>
          <a:sy n="150" d="100"/>
        </p:scale>
        <p:origin x="-1152" y="-14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0D236-185D-4EBF-8D94-F254D8BD4C69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EE2B1-60AB-4DCA-A926-5F2699CCA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433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0D236-185D-4EBF-8D94-F254D8BD4C69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EE2B1-60AB-4DCA-A926-5F2699CCA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387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0D236-185D-4EBF-8D94-F254D8BD4C69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EE2B1-60AB-4DCA-A926-5F2699CCA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46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0D236-185D-4EBF-8D94-F254D8BD4C69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EE2B1-60AB-4DCA-A926-5F2699CCA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813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0D236-185D-4EBF-8D94-F254D8BD4C69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EE2B1-60AB-4DCA-A926-5F2699CCA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454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0D236-185D-4EBF-8D94-F254D8BD4C69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EE2B1-60AB-4DCA-A926-5F2699CCA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206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0D236-185D-4EBF-8D94-F254D8BD4C69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EE2B1-60AB-4DCA-A926-5F2699CCA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670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0D236-185D-4EBF-8D94-F254D8BD4C69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EE2B1-60AB-4DCA-A926-5F2699CCA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622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0D236-185D-4EBF-8D94-F254D8BD4C69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EE2B1-60AB-4DCA-A926-5F2699CCA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157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0D236-185D-4EBF-8D94-F254D8BD4C69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EE2B1-60AB-4DCA-A926-5F2699CCA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80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0D236-185D-4EBF-8D94-F254D8BD4C69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EE2B1-60AB-4DCA-A926-5F2699CCA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141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90D236-185D-4EBF-8D94-F254D8BD4C69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CEE2B1-60AB-4DCA-A926-5F2699CCA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789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7191946" y="2181160"/>
            <a:ext cx="1428206" cy="140024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252238" y="2216128"/>
            <a:ext cx="1307622" cy="132343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latin typeface="Georgia" panose="02040502050405020303" pitchFamily="18" charset="0"/>
              </a:rPr>
              <a:t>K  W</a:t>
            </a:r>
          </a:p>
          <a:p>
            <a:pPr algn="ctr"/>
            <a:r>
              <a:rPr lang="en-US" sz="4000" dirty="0" smtClean="0">
                <a:latin typeface="Georgia" panose="02040502050405020303" pitchFamily="18" charset="0"/>
              </a:rPr>
              <a:t>G</a:t>
            </a:r>
            <a:endParaRPr lang="en-US" sz="4000" dirty="0">
              <a:latin typeface="Georgia" panose="02040502050405020303" pitchFamily="18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7768889" y="2673196"/>
            <a:ext cx="274320" cy="27432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7749294" y="2578184"/>
            <a:ext cx="313510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Georgia" panose="02040502050405020303" pitchFamily="18" charset="0"/>
              </a:rPr>
              <a:t>5</a:t>
            </a:r>
            <a:endParaRPr lang="en-US" b="1" dirty="0">
              <a:latin typeface="Georgia" panose="02040502050405020303" pitchFamily="18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 flipH="1" flipV="1">
            <a:off x="8036009" y="2869138"/>
            <a:ext cx="523851" cy="6617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252238" y="2893071"/>
            <a:ext cx="516652" cy="6464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7897340" y="2216128"/>
            <a:ext cx="0" cy="4297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5224144" y="4239695"/>
            <a:ext cx="1428206" cy="140024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2028426" y="2827435"/>
            <a:ext cx="1280160" cy="1280160"/>
          </a:xfrm>
          <a:prstGeom prst="rect">
            <a:avLst/>
          </a:prstGeom>
          <a:solidFill>
            <a:schemeClr val="accent1">
              <a:alpha val="5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#5</a:t>
            </a:r>
            <a:endParaRPr lang="en-US" sz="4400" dirty="0" smtClean="0"/>
          </a:p>
          <a:p>
            <a:pPr algn="ctr"/>
            <a:r>
              <a:rPr lang="en-US" sz="3200" dirty="0" smtClean="0">
                <a:latin typeface="Georgia" panose="02040502050405020303" pitchFamily="18" charset="0"/>
              </a:rPr>
              <a:t>KWG</a:t>
            </a:r>
            <a:endParaRPr lang="en-US" sz="3200" dirty="0">
              <a:latin typeface="Georgia" panose="02040502050405020303" pitchFamily="18" charset="0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5801087" y="4731731"/>
            <a:ext cx="274320" cy="27432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5781492" y="4636719"/>
            <a:ext cx="313510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Georgia" panose="02040502050405020303" pitchFamily="18" charset="0"/>
              </a:rPr>
              <a:t>5</a:t>
            </a:r>
            <a:endParaRPr lang="en-US" b="1" dirty="0">
              <a:latin typeface="Georgia" panose="02040502050405020303" pitchFamily="18" charset="0"/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 flipH="1" flipV="1">
            <a:off x="6068207" y="4927673"/>
            <a:ext cx="523851" cy="6617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5284436" y="4951606"/>
            <a:ext cx="516652" cy="6464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5929538" y="4274663"/>
            <a:ext cx="0" cy="4297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2065774" y="4642150"/>
            <a:ext cx="1701800" cy="2767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761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17" t="12652" r="51260" b="64898"/>
          <a:stretch/>
        </p:blipFill>
        <p:spPr>
          <a:xfrm>
            <a:off x="4606324" y="1387242"/>
            <a:ext cx="1463551" cy="190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3822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8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Georgia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</dc:creator>
  <cp:lastModifiedBy>Kevin</cp:lastModifiedBy>
  <cp:revision>7</cp:revision>
  <dcterms:created xsi:type="dcterms:W3CDTF">2019-11-25T16:09:32Z</dcterms:created>
  <dcterms:modified xsi:type="dcterms:W3CDTF">2019-11-26T01:33:35Z</dcterms:modified>
</cp:coreProperties>
</file>