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6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2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6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37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1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46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7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3F908-918C-4133-978B-35F442A02468}" type="datetimeFigureOut">
              <a:rPr lang="en-US" smtClean="0"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6031E-B255-4CC1-BBE9-82F9CA8D4F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14" y="2426883"/>
            <a:ext cx="1981372" cy="2004234"/>
          </a:xfrm>
          <a:prstGeom prst="rect">
            <a:avLst/>
          </a:prstGeom>
          <a:solidFill>
            <a:srgbClr val="FFFFFF">
              <a:shade val="85000"/>
              <a:alpha val="0"/>
            </a:srgbClr>
          </a:solidFill>
          <a:ln w="88900" cap="sq">
            <a:solidFill>
              <a:srgbClr val="FFFFFF">
                <a:alpha val="0"/>
              </a:srgbClr>
            </a:solidFill>
            <a:miter lim="800000"/>
          </a:ln>
          <a:effectLst>
            <a:outerShdw blurRad="55000" dist="18000" dir="5400000" algn="tl" rotWithShape="0">
              <a:schemeClr val="bg1">
                <a:alpha val="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Rectangle 4"/>
          <p:cNvSpPr/>
          <p:nvPr/>
        </p:nvSpPr>
        <p:spPr>
          <a:xfrm>
            <a:off x="1899139" y="1446962"/>
            <a:ext cx="914400" cy="914400"/>
          </a:xfrm>
          <a:prstGeom prst="rect">
            <a:avLst/>
          </a:prstGeom>
          <a:solidFill>
            <a:schemeClr val="accent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107713" y="1488663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ea typeface="Microsoft YaHei UI" panose="020B0503020204020204" pitchFamily="34" charset="-122"/>
                <a:cs typeface="Calibri" panose="020F0502020204030204" pitchFamily="34" charset="0"/>
              </a:rPr>
              <a:t>5</a:t>
            </a:r>
            <a:endParaRPr lang="en-US" sz="4000" b="1" dirty="0">
              <a:solidFill>
                <a:schemeClr val="bg1"/>
              </a:solidFill>
              <a:ea typeface="Microsoft YaHei UI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899139" y="2693323"/>
            <a:ext cx="914400" cy="914400"/>
          </a:xfrm>
          <a:prstGeom prst="roundRect">
            <a:avLst/>
          </a:prstGeom>
          <a:solidFill>
            <a:schemeClr val="accent2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07713" y="2735024"/>
            <a:ext cx="497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ea typeface="Microsoft YaHei UI" panose="020B0503020204020204" pitchFamily="34" charset="-122"/>
                <a:cs typeface="Calibri" panose="020F0502020204030204" pitchFamily="34" charset="0"/>
              </a:rPr>
              <a:t>5</a:t>
            </a:r>
            <a:endParaRPr lang="en-US" sz="4000" b="1" dirty="0">
              <a:ea typeface="Microsoft YaHei UI" panose="020B0503020204020204" pitchFamily="3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306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40949" y="2561763"/>
            <a:ext cx="914400" cy="1207955"/>
            <a:chOff x="1840949" y="2561763"/>
            <a:chExt cx="914400" cy="1207955"/>
          </a:xfrm>
          <a:noFill/>
        </p:grpSpPr>
        <p:sp>
          <p:nvSpPr>
            <p:cNvPr id="2" name="Rounded Rectangle 1"/>
            <p:cNvSpPr/>
            <p:nvPr/>
          </p:nvSpPr>
          <p:spPr>
            <a:xfrm>
              <a:off x="1840949" y="2669449"/>
              <a:ext cx="914400" cy="914400"/>
            </a:xfrm>
            <a:prstGeom prst="roundRect">
              <a:avLst/>
            </a:prstGeom>
            <a:grpFill/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163625" y="2938721"/>
              <a:ext cx="522900" cy="83099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4800" b="1" dirty="0" smtClean="0">
                  <a:latin typeface="Consolas" panose="020B0609020204030204" pitchFamily="49" charset="0"/>
                  <a:ea typeface="Microsoft YaHei UI" panose="020B0503020204020204" pitchFamily="34" charset="-122"/>
                  <a:cs typeface="Calibri" panose="020F0502020204030204" pitchFamily="34" charset="0"/>
                </a:rPr>
                <a:t>5</a:t>
              </a:r>
              <a:endParaRPr lang="en-US" sz="4000" b="1" dirty="0">
                <a:latin typeface="Consolas" panose="020B0609020204030204" pitchFamily="49" charset="0"/>
                <a:ea typeface="Microsoft YaHei UI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1940433" y="2561763"/>
              <a:ext cx="536760" cy="83099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r>
                <a:rPr lang="en-US" sz="4800" b="1" dirty="0" smtClean="0">
                  <a:latin typeface="Trebuchet MS" panose="020B0603020202020204" pitchFamily="34" charset="0"/>
                  <a:ea typeface="Microsoft YaHei UI" panose="020B0503020204020204" pitchFamily="34" charset="-122"/>
                  <a:cs typeface="Calibri" panose="020F0502020204030204" pitchFamily="34" charset="0"/>
                </a:rPr>
                <a:t>K</a:t>
              </a:r>
              <a:endParaRPr lang="en-US" sz="4000" b="1" dirty="0">
                <a:latin typeface="Trebuchet MS" panose="020B0603020202020204" pitchFamily="34" charset="0"/>
                <a:ea typeface="Microsoft YaHei UI" panose="020B0503020204020204" pitchFamily="34" charset="-122"/>
                <a:cs typeface="Calibri" panose="020F0502020204030204" pitchFamily="34" charset="0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9" t="15414" r="13075" b="27855"/>
          <a:stretch/>
        </p:blipFill>
        <p:spPr>
          <a:xfrm>
            <a:off x="5627716" y="2851265"/>
            <a:ext cx="906087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1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Microsoft YaHei UI</vt:lpstr>
      <vt:lpstr>Arial</vt:lpstr>
      <vt:lpstr>Calibri</vt:lpstr>
      <vt:lpstr>Calibri Light</vt:lpstr>
      <vt:lpstr>Consolas</vt:lpstr>
      <vt:lpstr>Trebuchet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Gao</dc:creator>
  <cp:lastModifiedBy>Kevin Gao</cp:lastModifiedBy>
  <cp:revision>7</cp:revision>
  <dcterms:created xsi:type="dcterms:W3CDTF">2020-02-10T05:42:56Z</dcterms:created>
  <dcterms:modified xsi:type="dcterms:W3CDTF">2020-07-13T22:09:36Z</dcterms:modified>
</cp:coreProperties>
</file>