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57" r:id="rId4"/>
    <p:sldId id="260" r:id="rId5"/>
    <p:sldId id="273" r:id="rId6"/>
    <p:sldId id="268" r:id="rId7"/>
    <p:sldId id="269" r:id="rId8"/>
    <p:sldId id="263" r:id="rId9"/>
    <p:sldId id="264" r:id="rId10"/>
    <p:sldId id="265" r:id="rId11"/>
    <p:sldId id="272" r:id="rId12"/>
    <p:sldId id="27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847" autoAdjust="0"/>
  </p:normalViewPr>
  <p:slideViewPr>
    <p:cSldViewPr>
      <p:cViewPr varScale="1">
        <p:scale>
          <a:sx n="71" d="100"/>
          <a:sy n="71" d="100"/>
        </p:scale>
        <p:origin x="-2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7E30-7E9F-4D6E-B458-68E3BB0751FC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F9D38-2BED-4578-A3F2-6CC9768B05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발표를 시작하겠습니다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F9D38-2BED-4578-A3F2-6CC9768B05E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다음은 한줄평입니다</a:t>
            </a:r>
            <a:r>
              <a:rPr lang="en-US" altLang="ko-KR" smtClean="0"/>
              <a:t>……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F9D38-2BED-4578-A3F2-6CC9768B05E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https://github.com/kwgoon/project</a:t>
            </a:r>
            <a:endParaRPr lang="ko-KR" altLang="en-US" smtClean="0"/>
          </a:p>
          <a:p>
            <a:r>
              <a:rPr lang="en-US" altLang="ko-KR" smtClean="0"/>
              <a:t>github</a:t>
            </a:r>
            <a:r>
              <a:rPr lang="ko-KR" altLang="en-US" smtClean="0"/>
              <a:t>를 사용한 흔적입니다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충돌도 많이 나고 </a:t>
            </a:r>
            <a:r>
              <a:rPr lang="en-US" altLang="ko-KR" smtClean="0"/>
              <a:t>project</a:t>
            </a:r>
            <a:r>
              <a:rPr lang="ko-KR" altLang="en-US" smtClean="0"/>
              <a:t>하는 동안 힘든 점이 많았지만 이번 프로젝트를 통해서</a:t>
            </a:r>
            <a:r>
              <a:rPr lang="ko-KR" altLang="en-US" baseline="0" smtClean="0"/>
              <a:t> 형상관리 툴을 좀 더 익숙하게 사용할 수 있게 되었습니다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F9D38-2BED-4578-A3F2-6CC9768B05E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발표 내용입니다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… </a:t>
            </a:r>
            <a:r>
              <a:rPr lang="ko-KR" altLang="en-US" smtClean="0"/>
              <a:t>순으로 진행하겠습니다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F9D38-2BED-4578-A3F2-6CC9768B05E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Table </a:t>
            </a:r>
            <a:r>
              <a:rPr lang="ko-KR" altLang="en-US" smtClean="0"/>
              <a:t>설계에 대한 내용입니다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총 </a:t>
            </a:r>
            <a:r>
              <a:rPr lang="en-US" altLang="ko-KR" smtClean="0"/>
              <a:t>4</a:t>
            </a:r>
            <a:r>
              <a:rPr lang="ko-KR" altLang="en-US" smtClean="0"/>
              <a:t>개의 </a:t>
            </a:r>
            <a:r>
              <a:rPr lang="en-US" altLang="ko-KR" smtClean="0"/>
              <a:t>table</a:t>
            </a:r>
            <a:r>
              <a:rPr lang="ko-KR" altLang="en-US" smtClean="0"/>
              <a:t>을 사용하였는데 </a:t>
            </a:r>
            <a:endParaRPr lang="en-US" altLang="ko-KR" smtClean="0"/>
          </a:p>
          <a:p>
            <a:r>
              <a:rPr lang="ko-KR" altLang="en-US" smtClean="0"/>
              <a:t>먼저 </a:t>
            </a:r>
            <a:r>
              <a:rPr lang="en-US" altLang="ko-KR" smtClean="0"/>
              <a:t>user[</a:t>
            </a:r>
            <a:r>
              <a:rPr lang="ko-KR" altLang="en-US" smtClean="0"/>
              <a:t>선생님</a:t>
            </a:r>
            <a:r>
              <a:rPr lang="en-US" altLang="ko-KR" smtClean="0"/>
              <a:t>]</a:t>
            </a:r>
            <a:r>
              <a:rPr lang="ko-KR" altLang="en-US" smtClean="0"/>
              <a:t>에 대한 </a:t>
            </a:r>
            <a:r>
              <a:rPr lang="en-US" altLang="ko-KR" smtClean="0"/>
              <a:t>table</a:t>
            </a:r>
            <a:r>
              <a:rPr lang="ko-KR" altLang="en-US" smtClean="0"/>
              <a:t>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고유 사용기능은 게시글 등록과 삭제 수정</a:t>
            </a:r>
            <a:r>
              <a:rPr lang="ko-KR" altLang="en-US" baseline="0" smtClean="0"/>
              <a:t>있습니다</a:t>
            </a:r>
            <a:r>
              <a:rPr lang="en-US" altLang="ko-KR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F9D38-2BED-4578-A3F2-6CC9768B05E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다음은 </a:t>
            </a:r>
            <a:r>
              <a:rPr lang="en-US" altLang="ko-KR" smtClean="0"/>
              <a:t>student</a:t>
            </a:r>
            <a:r>
              <a:rPr lang="en-US" altLang="ko-KR" baseline="0" smtClean="0"/>
              <a:t> table</a:t>
            </a:r>
            <a:r>
              <a:rPr lang="ko-KR" altLang="en-US" baseline="0" smtClean="0"/>
              <a:t>입니다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가능한 기능은 게시글 보기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댓글 등록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삭제가 있습니다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F9D38-2BED-4578-A3F2-6CC9768B05E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다음은 게시판테이블입니다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각 게시글에 대한 데이터를 저장하고</a:t>
            </a:r>
            <a:r>
              <a:rPr lang="en-US" altLang="ko-KR" smtClean="0"/>
              <a:t>,</a:t>
            </a:r>
            <a:r>
              <a:rPr lang="en-US" altLang="ko-KR" baseline="0" smtClean="0"/>
              <a:t> type</a:t>
            </a:r>
            <a:r>
              <a:rPr lang="ko-KR" altLang="en-US" baseline="0" smtClean="0"/>
              <a:t>에 따라 공지사항과 일반 게시글을 구분합니다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F9D38-2BED-4578-A3F2-6CC9768B05E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다음은 댓글 테이블입니다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각 게시글 번호를 참조키로 사용하여 각 게시글 마다 개별적으로 데이터를 관리합니다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F9D38-2BED-4578-A3F2-6CC9768B05E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다음은 설계 </a:t>
            </a:r>
            <a:r>
              <a:rPr lang="en-US" altLang="ko-KR" smtClean="0"/>
              <a:t>class </a:t>
            </a:r>
            <a:r>
              <a:rPr lang="ko-KR" altLang="en-US" smtClean="0"/>
              <a:t>구조입니다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기본적인 </a:t>
            </a:r>
            <a:r>
              <a:rPr lang="en-US" altLang="ko-KR" smtClean="0"/>
              <a:t>MVC</a:t>
            </a:r>
            <a:r>
              <a:rPr lang="ko-KR" altLang="en-US" smtClean="0"/>
              <a:t>패턴으로 구성하여</a:t>
            </a:r>
            <a:endParaRPr lang="en-US" altLang="ko-KR" smtClean="0"/>
          </a:p>
          <a:p>
            <a:r>
              <a:rPr lang="en-US" altLang="ko-KR" smtClean="0"/>
              <a:t>view</a:t>
            </a:r>
            <a:r>
              <a:rPr lang="ko-KR" altLang="en-US" smtClean="0"/>
              <a:t>의 경우 </a:t>
            </a:r>
            <a:r>
              <a:rPr lang="en-US" altLang="ko-KR" smtClean="0"/>
              <a:t>jsp</a:t>
            </a:r>
            <a:r>
              <a:rPr lang="ko-KR" altLang="en-US" smtClean="0"/>
              <a:t>파일로 구현하였고</a:t>
            </a:r>
            <a:endParaRPr lang="en-US" altLang="ko-KR" smtClean="0"/>
          </a:p>
          <a:p>
            <a:r>
              <a:rPr lang="en-US" altLang="ko-KR" smtClean="0"/>
              <a:t>controller</a:t>
            </a:r>
            <a:r>
              <a:rPr lang="ko-KR" altLang="en-US" smtClean="0"/>
              <a:t>는 </a:t>
            </a:r>
            <a:r>
              <a:rPr lang="en-US" altLang="ko-KR" smtClean="0"/>
              <a:t>servlet</a:t>
            </a:r>
            <a:r>
              <a:rPr lang="ko-KR" altLang="en-US" smtClean="0"/>
              <a:t>으로 구현하였습니다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그리고 여기에는 없지만 로직실행시 발생가능한 </a:t>
            </a:r>
            <a:r>
              <a:rPr lang="en-US" altLang="ko-KR" smtClean="0"/>
              <a:t>exception</a:t>
            </a:r>
            <a:r>
              <a:rPr lang="ko-KR" altLang="en-US" baseline="0" smtClean="0"/>
              <a:t>을 처리하기위해 각 </a:t>
            </a:r>
            <a:r>
              <a:rPr lang="en-US" altLang="ko-KR" baseline="0" smtClean="0"/>
              <a:t>exception </a:t>
            </a:r>
            <a:r>
              <a:rPr lang="ko-KR" altLang="en-US" baseline="0" smtClean="0"/>
              <a:t>클래스를 구현하였습니다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F9D38-2BED-4578-A3F2-6CC9768B05E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다음은 설계 </a:t>
            </a:r>
            <a:r>
              <a:rPr lang="en-US" altLang="ko-KR" smtClean="0"/>
              <a:t>process</a:t>
            </a:r>
            <a:r>
              <a:rPr lang="ko-KR" altLang="en-US" smtClean="0"/>
              <a:t>에 대한 것입니다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user</a:t>
            </a:r>
            <a:r>
              <a:rPr lang="ko-KR" altLang="en-US" smtClean="0"/>
              <a:t>가 </a:t>
            </a:r>
            <a:r>
              <a:rPr lang="en-US" altLang="ko-KR" smtClean="0"/>
              <a:t>index.jsp</a:t>
            </a:r>
            <a:r>
              <a:rPr lang="ko-KR" altLang="en-US" smtClean="0"/>
              <a:t>를 실행시키면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각 </a:t>
            </a:r>
            <a:r>
              <a:rPr lang="en-US" altLang="ko-KR" baseline="0" smtClean="0"/>
              <a:t>div</a:t>
            </a:r>
            <a:r>
              <a:rPr lang="ko-KR" altLang="en-US" baseline="0" smtClean="0"/>
              <a:t>에 </a:t>
            </a:r>
            <a:r>
              <a:rPr lang="en-US" altLang="ko-KR" baseline="0" smtClean="0"/>
              <a:t>jsp</a:t>
            </a:r>
            <a:r>
              <a:rPr lang="ko-KR" altLang="en-US" baseline="0" smtClean="0"/>
              <a:t>페이지를 </a:t>
            </a:r>
            <a:r>
              <a:rPr lang="en-US" altLang="ko-KR" baseline="0" smtClean="0"/>
              <a:t>include</a:t>
            </a:r>
            <a:r>
              <a:rPr lang="ko-KR" altLang="en-US" baseline="0" smtClean="0"/>
              <a:t>하여 초기화면을 보여줍니다</a:t>
            </a:r>
            <a:r>
              <a:rPr lang="en-US" altLang="ko-KR" baseline="0" smtClean="0"/>
              <a:t>.</a:t>
            </a:r>
          </a:p>
          <a:p>
            <a:r>
              <a:rPr lang="en-US" altLang="ko-KR" smtClean="0"/>
              <a:t>user</a:t>
            </a:r>
            <a:r>
              <a:rPr lang="ko-KR" altLang="en-US" smtClean="0"/>
              <a:t>의 행동에 따라 </a:t>
            </a:r>
            <a:r>
              <a:rPr lang="en-US" altLang="ko-KR" smtClean="0"/>
              <a:t>main.jsp</a:t>
            </a:r>
            <a:r>
              <a:rPr lang="ko-KR" altLang="en-US" smtClean="0"/>
              <a:t>에 각 기능별 </a:t>
            </a:r>
            <a:r>
              <a:rPr lang="en-US" altLang="ko-KR" smtClean="0"/>
              <a:t>jsp</a:t>
            </a:r>
            <a:r>
              <a:rPr lang="ko-KR" altLang="en-US" smtClean="0"/>
              <a:t>파일을 </a:t>
            </a:r>
            <a:r>
              <a:rPr lang="en-US" altLang="ko-KR" smtClean="0"/>
              <a:t>include</a:t>
            </a:r>
            <a:r>
              <a:rPr lang="ko-KR" altLang="en-US" smtClean="0"/>
              <a:t>하여 </a:t>
            </a:r>
            <a:r>
              <a:rPr lang="en-US" altLang="ko-KR" smtClean="0"/>
              <a:t>user</a:t>
            </a:r>
            <a:r>
              <a:rPr lang="ko-KR" altLang="en-US" smtClean="0"/>
              <a:t>의 요청을 처리하는 화면을 보여줍니다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user</a:t>
            </a:r>
            <a:r>
              <a:rPr lang="ko-KR" altLang="en-US" smtClean="0"/>
              <a:t>의 요청에 따라</a:t>
            </a:r>
            <a:r>
              <a:rPr lang="en-US" altLang="ko-KR" baseline="0" smtClean="0"/>
              <a:t> controller</a:t>
            </a:r>
            <a:r>
              <a:rPr lang="ko-KR" altLang="en-US" baseline="0" smtClean="0"/>
              <a:t>가 </a:t>
            </a:r>
            <a:r>
              <a:rPr lang="en-US" altLang="ko-KR" baseline="0" smtClean="0"/>
              <a:t>sevice</a:t>
            </a:r>
            <a:r>
              <a:rPr lang="ko-KR" altLang="en-US" baseline="0" smtClean="0"/>
              <a:t>의 메소드를 호출하고</a:t>
            </a:r>
            <a:r>
              <a:rPr lang="en-US" altLang="ko-KR" baseline="0" smtClean="0"/>
              <a:t>, serivce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dao</a:t>
            </a:r>
            <a:r>
              <a:rPr lang="ko-KR" altLang="en-US" baseline="0" smtClean="0"/>
              <a:t>의 메소드를 호출하여</a:t>
            </a:r>
            <a:r>
              <a:rPr lang="en-US" altLang="ko-KR" baseline="0" smtClean="0"/>
              <a:t>, db</a:t>
            </a:r>
            <a:r>
              <a:rPr lang="ko-KR" altLang="en-US" baseline="0" smtClean="0"/>
              <a:t>데이터를 받아와</a:t>
            </a:r>
            <a:endParaRPr lang="en-US" altLang="ko-KR" baseline="0" smtClean="0"/>
          </a:p>
          <a:p>
            <a:r>
              <a:rPr lang="en-US" altLang="ko-KR" smtClean="0"/>
              <a:t>view</a:t>
            </a:r>
            <a:r>
              <a:rPr lang="ko-KR" altLang="en-US" smtClean="0"/>
              <a:t>에 출력하여 줍니다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F9D38-2BED-4578-A3F2-6CC9768B05E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다음은 주요 기능입니다</a:t>
            </a:r>
            <a:r>
              <a:rPr lang="en-US" altLang="ko-KR" smtClean="0"/>
              <a:t>. </a:t>
            </a:r>
            <a:r>
              <a:rPr lang="ko-KR" altLang="en-US" smtClean="0"/>
              <a:t>게시판</a:t>
            </a:r>
            <a:r>
              <a:rPr lang="ko-KR" altLang="en-US" baseline="0" smtClean="0"/>
              <a:t> 등록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삭제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수정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조회와 댓글 등록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삭제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조회가 있습니다</a:t>
            </a:r>
            <a:r>
              <a:rPr lang="en-US" altLang="ko-KR" baseline="0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F9D38-2BED-4578-A3F2-6CC9768B05E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33C051-424C-4C38-B125-9CAA6501EC5A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4767BF1-9478-4998-83D6-D0C8E8482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UCAMP By </a:t>
            </a:r>
            <a:r>
              <a:rPr lang="en-US" altLang="ko-KR" smtClean="0"/>
              <a:t>MKYS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92080" y="5373216"/>
            <a:ext cx="3347864" cy="1484784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2400" b="1" smtClean="0"/>
              <a:t>001 </a:t>
            </a:r>
            <a:r>
              <a:rPr lang="ko-KR" altLang="en-US" sz="2400" b="1" smtClean="0"/>
              <a:t>박명미</a:t>
            </a:r>
            <a:endParaRPr lang="en-US" altLang="ko-KR" sz="2400" b="1" smtClean="0"/>
          </a:p>
          <a:p>
            <a:pPr algn="r"/>
            <a:r>
              <a:rPr lang="en-US" altLang="ko-KR" sz="2400" b="1" smtClean="0"/>
              <a:t>008 </a:t>
            </a:r>
            <a:r>
              <a:rPr lang="ko-KR" altLang="en-US" sz="2400" b="1" smtClean="0"/>
              <a:t>이강우</a:t>
            </a:r>
            <a:endParaRPr lang="en-US" altLang="ko-KR" sz="2400" b="1" smtClean="0"/>
          </a:p>
          <a:p>
            <a:pPr algn="r"/>
            <a:r>
              <a:rPr lang="en-US" altLang="ko-KR" sz="2400" b="1" smtClean="0"/>
              <a:t>015 </a:t>
            </a:r>
            <a:r>
              <a:rPr lang="ko-KR" altLang="en-US" sz="2400" b="1" smtClean="0"/>
              <a:t>정예진</a:t>
            </a:r>
            <a:endParaRPr lang="en-US" altLang="ko-KR" sz="2400" b="1" smtClean="0"/>
          </a:p>
          <a:p>
            <a:pPr algn="r"/>
            <a:r>
              <a:rPr lang="en-US" altLang="ko-KR" sz="2400" b="1" smtClean="0"/>
              <a:t>016 </a:t>
            </a:r>
            <a:r>
              <a:rPr lang="ko-KR" altLang="en-US" sz="2400" b="1" smtClean="0"/>
              <a:t>한석범</a:t>
            </a:r>
            <a:endParaRPr lang="ko-KR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408176"/>
          </a:xfrm>
        </p:spPr>
        <p:txBody>
          <a:bodyPr/>
          <a:lstStyle/>
          <a:p>
            <a:r>
              <a:rPr lang="ko-KR" altLang="en-US" smtClean="0"/>
              <a:t>한줄평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박명미 </a:t>
            </a:r>
            <a:r>
              <a:rPr lang="en-US" altLang="ko-KR" smtClean="0"/>
              <a:t>: </a:t>
            </a:r>
            <a:r>
              <a:rPr lang="ko-KR" altLang="en-US" smtClean="0"/>
              <a:t>ㅋㅎㅋㅎㅋㅎㅋㅎㅋㅎㅋㅎㅋ</a:t>
            </a:r>
            <a:endParaRPr lang="en-US" altLang="ko-KR" smtClean="0"/>
          </a:p>
          <a:p>
            <a:r>
              <a:rPr lang="ko-KR" altLang="en-US" smtClean="0"/>
              <a:t>이강우 </a:t>
            </a:r>
            <a:r>
              <a:rPr lang="en-US" altLang="ko-KR" smtClean="0"/>
              <a:t>: </a:t>
            </a:r>
            <a:r>
              <a:rPr lang="ko-KR" altLang="en-US" smtClean="0"/>
              <a:t>크크ㅡ크크크크킄ㅋ</a:t>
            </a:r>
            <a:endParaRPr lang="en-US" altLang="ko-KR" smtClean="0"/>
          </a:p>
          <a:p>
            <a:r>
              <a:rPr lang="ko-KR" altLang="en-US" smtClean="0"/>
              <a:t>정예진 </a:t>
            </a:r>
            <a:r>
              <a:rPr lang="en-US" altLang="ko-KR" smtClean="0"/>
              <a:t>: </a:t>
            </a:r>
            <a:r>
              <a:rPr lang="ko-KR" altLang="en-US" smtClean="0"/>
              <a:t>하하하하하ㅏ하하핳</a:t>
            </a:r>
            <a:endParaRPr lang="en-US" altLang="ko-KR" smtClean="0"/>
          </a:p>
          <a:p>
            <a:r>
              <a:rPr lang="ko-KR" altLang="en-US" smtClean="0"/>
              <a:t>한석범 </a:t>
            </a:r>
            <a:r>
              <a:rPr lang="en-US" altLang="ko-KR" smtClean="0"/>
              <a:t>: </a:t>
            </a:r>
            <a:r>
              <a:rPr lang="ko-KR" altLang="en-US" smtClean="0"/>
              <a:t>ㅋㅋㅋㅋㅋㅋㅋㅋㅋㅋㅋㅋ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2776"/>
          </a:xfrm>
        </p:spPr>
        <p:txBody>
          <a:bodyPr/>
          <a:lstStyle/>
          <a:p>
            <a:r>
              <a:rPr lang="en-US" altLang="ko-KR" smtClean="0"/>
              <a:t>Github </a:t>
            </a:r>
            <a:r>
              <a:rPr lang="ko-KR" altLang="en-US" smtClean="0"/>
              <a:t>및 시연</a:t>
            </a:r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5500" t="20906" r="27250" b="19782"/>
          <a:stretch>
            <a:fillRect/>
          </a:stretch>
        </p:blipFill>
        <p:spPr bwMode="auto">
          <a:xfrm>
            <a:off x="0" y="1628800"/>
            <a:ext cx="91440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408176"/>
          </a:xfrm>
        </p:spPr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테이블 설계</a:t>
            </a:r>
            <a:endParaRPr lang="en-US" altLang="ko-KR" smtClean="0"/>
          </a:p>
          <a:p>
            <a:r>
              <a:rPr lang="en-US" altLang="ko-KR" smtClean="0"/>
              <a:t>Class </a:t>
            </a:r>
            <a:r>
              <a:rPr lang="ko-KR" altLang="en-US" smtClean="0"/>
              <a:t>구조</a:t>
            </a:r>
            <a:endParaRPr lang="en-US" altLang="ko-KR" smtClean="0"/>
          </a:p>
          <a:p>
            <a:r>
              <a:rPr lang="ko-KR" altLang="en-US" smtClean="0"/>
              <a:t>설계 </a:t>
            </a:r>
            <a:r>
              <a:rPr lang="en-US" altLang="ko-KR" smtClean="0"/>
              <a:t>process</a:t>
            </a:r>
            <a:endParaRPr lang="en-US" altLang="ko-KR" smtClean="0"/>
          </a:p>
          <a:p>
            <a:r>
              <a:rPr lang="ko-KR" altLang="en-US" smtClean="0"/>
              <a:t>한줄평</a:t>
            </a:r>
          </a:p>
          <a:p>
            <a:r>
              <a:rPr lang="en-US" altLang="ko-KR" smtClean="0"/>
              <a:t>GitHub </a:t>
            </a:r>
            <a:r>
              <a:rPr lang="ko-KR" altLang="en-US" smtClean="0"/>
              <a:t>및 시연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408176"/>
          </a:xfrm>
        </p:spPr>
        <p:txBody>
          <a:bodyPr/>
          <a:lstStyle/>
          <a:p>
            <a:r>
              <a:rPr lang="en-US" altLang="ko-KR" smtClean="0"/>
              <a:t>Table </a:t>
            </a:r>
            <a:r>
              <a:rPr lang="ko-KR" altLang="en-US" smtClean="0"/>
              <a:t>설계 </a:t>
            </a:r>
            <a:r>
              <a:rPr lang="en-US" altLang="ko-KR" smtClean="0"/>
              <a:t>- USERS</a:t>
            </a:r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143932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342"/>
                <a:gridCol w="2290497"/>
                <a:gridCol w="2354093"/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3200" smtClean="0"/>
                        <a:t>USERS</a:t>
                      </a:r>
                      <a:endParaRPr lang="ko-KR" altLang="en-US" sz="3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ID [</a:t>
                      </a:r>
                      <a:r>
                        <a:rPr lang="ko-KR" altLang="en-US" smtClean="0"/>
                        <a:t>사용자 </a:t>
                      </a:r>
                      <a:r>
                        <a:rPr lang="en-US" altLang="ko-KR" smtClean="0"/>
                        <a:t>ID]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Varchar2 (50)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Primary</a:t>
                      </a:r>
                      <a:r>
                        <a:rPr lang="en-US" altLang="ko-KR" baseline="0" smtClean="0"/>
                        <a:t> key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PW [</a:t>
                      </a:r>
                      <a:r>
                        <a:rPr lang="ko-KR" altLang="en-US" smtClean="0"/>
                        <a:t>사용자 </a:t>
                      </a:r>
                      <a:r>
                        <a:rPr lang="en-US" altLang="ko-KR" smtClean="0"/>
                        <a:t>PW</a:t>
                      </a:r>
                      <a:r>
                        <a:rPr lang="en-US" altLang="ko-KR" baseline="0" smtClean="0"/>
                        <a:t>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Varchar2 (50)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NAME</a:t>
                      </a:r>
                      <a:r>
                        <a:rPr lang="en-US" altLang="ko-KR" baseline="0" smtClean="0"/>
                        <a:t> [</a:t>
                      </a:r>
                      <a:r>
                        <a:rPr lang="ko-KR" altLang="en-US" baseline="0" smtClean="0"/>
                        <a:t>사용자 이름</a:t>
                      </a:r>
                      <a:r>
                        <a:rPr lang="en-US" altLang="ko-KR" baseline="0" smtClean="0"/>
                        <a:t>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Varchar2 (50)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Not</a:t>
                      </a:r>
                      <a:r>
                        <a:rPr lang="en-US" altLang="ko-KR" baseline="0" smtClean="0"/>
                        <a:t> null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408176"/>
          </a:xfrm>
        </p:spPr>
        <p:txBody>
          <a:bodyPr/>
          <a:lstStyle/>
          <a:p>
            <a:r>
              <a:rPr lang="en-US" altLang="ko-KR" smtClean="0"/>
              <a:t>Table </a:t>
            </a:r>
            <a:r>
              <a:rPr lang="ko-KR" altLang="en-US" smtClean="0"/>
              <a:t>설계 </a:t>
            </a:r>
            <a:r>
              <a:rPr lang="en-US" altLang="ko-KR" smtClean="0"/>
              <a:t>- STUDENT</a:t>
            </a:r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143932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342"/>
                <a:gridCol w="2290497"/>
                <a:gridCol w="2354093"/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3200" smtClean="0"/>
                        <a:t>STUDENT</a:t>
                      </a:r>
                      <a:endParaRPr lang="ko-KR" altLang="en-US" sz="3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CODE</a:t>
                      </a:r>
                      <a:r>
                        <a:rPr lang="en-US" altLang="ko-KR" baseline="0" smtClean="0"/>
                        <a:t> [</a:t>
                      </a:r>
                      <a:r>
                        <a:rPr lang="ko-KR" altLang="en-US" baseline="0" smtClean="0"/>
                        <a:t>학생 알파코드</a:t>
                      </a:r>
                      <a:r>
                        <a:rPr lang="en-US" altLang="ko-KR" baseline="0" smtClean="0"/>
                        <a:t>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Varchar2 (50)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Primary</a:t>
                      </a:r>
                      <a:r>
                        <a:rPr lang="en-US" altLang="ko-KR" baseline="0" smtClean="0"/>
                        <a:t> key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PW [</a:t>
                      </a:r>
                      <a:r>
                        <a:rPr lang="ko-KR" altLang="en-US" smtClean="0"/>
                        <a:t>학생 </a:t>
                      </a:r>
                      <a:r>
                        <a:rPr lang="en-US" altLang="ko-KR" smtClean="0"/>
                        <a:t>PW]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Varchar2 (50)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NAME</a:t>
                      </a:r>
                      <a:r>
                        <a:rPr lang="en-US" altLang="ko-KR" baseline="0" smtClean="0"/>
                        <a:t> [</a:t>
                      </a:r>
                      <a:r>
                        <a:rPr lang="ko-KR" altLang="en-US" baseline="0" smtClean="0"/>
                        <a:t>학생 이름</a:t>
                      </a:r>
                      <a:r>
                        <a:rPr lang="en-US" altLang="ko-KR" baseline="0" smtClean="0"/>
                        <a:t>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Varchar2 (50)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Not</a:t>
                      </a:r>
                      <a:r>
                        <a:rPr lang="en-US" altLang="ko-KR" baseline="0" smtClean="0"/>
                        <a:t> null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COMPANY [</a:t>
                      </a:r>
                      <a:r>
                        <a:rPr lang="ko-KR" altLang="en-US" smtClean="0"/>
                        <a:t>소속 회사</a:t>
                      </a:r>
                      <a:r>
                        <a:rPr lang="en-US" altLang="ko-KR" smtClean="0"/>
                        <a:t>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Varchar2 (20)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Not</a:t>
                      </a:r>
                      <a:r>
                        <a:rPr lang="en-US" altLang="ko-KR" baseline="0" smtClean="0"/>
                        <a:t> null</a:t>
                      </a:r>
                      <a:endParaRPr lang="ko-KR" altLang="en-US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EMAIL [</a:t>
                      </a:r>
                      <a:r>
                        <a:rPr lang="ko-KR" altLang="en-US" err="1" smtClean="0"/>
                        <a:t>이메일</a:t>
                      </a:r>
                      <a:r>
                        <a:rPr lang="en-US" altLang="ko-KR" smtClean="0"/>
                        <a:t>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Varchar2 (30)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Not</a:t>
                      </a:r>
                      <a:r>
                        <a:rPr lang="en-US" altLang="ko-KR" baseline="0" smtClean="0"/>
                        <a:t> null</a:t>
                      </a:r>
                      <a:endParaRPr lang="ko-KR" altLang="en-US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408176"/>
          </a:xfrm>
        </p:spPr>
        <p:txBody>
          <a:bodyPr/>
          <a:lstStyle/>
          <a:p>
            <a:r>
              <a:rPr lang="en-US" altLang="ko-KR" smtClean="0"/>
              <a:t>Table </a:t>
            </a:r>
            <a:r>
              <a:rPr lang="ko-KR" altLang="en-US" smtClean="0"/>
              <a:t>설계 </a:t>
            </a:r>
            <a:r>
              <a:rPr lang="en-US" altLang="ko-KR" smtClean="0"/>
              <a:t>- BOARD</a:t>
            </a:r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143932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342"/>
                <a:gridCol w="2290497"/>
                <a:gridCol w="2354093"/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3200" smtClean="0"/>
                        <a:t>BOARD</a:t>
                      </a:r>
                      <a:endParaRPr lang="ko-KR" altLang="en-US" sz="3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NO</a:t>
                      </a:r>
                      <a:r>
                        <a:rPr lang="en-US" altLang="ko-KR" baseline="0" smtClean="0"/>
                        <a:t> [</a:t>
                      </a:r>
                      <a:r>
                        <a:rPr lang="ko-KR" altLang="en-US" baseline="0" smtClean="0"/>
                        <a:t>글 번호</a:t>
                      </a:r>
                      <a:r>
                        <a:rPr lang="en-US" altLang="ko-KR" baseline="0" smtClean="0"/>
                        <a:t>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Number (3)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Primary</a:t>
                      </a:r>
                      <a:r>
                        <a:rPr lang="en-US" altLang="ko-KR" baseline="0" smtClean="0"/>
                        <a:t> key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TITLE [</a:t>
                      </a:r>
                      <a:r>
                        <a:rPr lang="ko-KR" altLang="en-US" smtClean="0"/>
                        <a:t>글 제목</a:t>
                      </a:r>
                      <a:r>
                        <a:rPr lang="en-US" altLang="ko-KR" smtClean="0"/>
                        <a:t>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Varchar2 (50)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CONTENTS</a:t>
                      </a:r>
                      <a:r>
                        <a:rPr lang="en-US" altLang="ko-KR" baseline="0" smtClean="0"/>
                        <a:t> [</a:t>
                      </a:r>
                      <a:r>
                        <a:rPr lang="ko-KR" altLang="en-US" baseline="0" smtClean="0"/>
                        <a:t>글 내용</a:t>
                      </a:r>
                      <a:r>
                        <a:rPr lang="en-US" altLang="ko-KR" baseline="0" smtClean="0"/>
                        <a:t>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Varchar2 (100)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Not</a:t>
                      </a:r>
                      <a:r>
                        <a:rPr lang="en-US" altLang="ko-KR" baseline="0" smtClean="0"/>
                        <a:t> null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DAYS [</a:t>
                      </a:r>
                      <a:r>
                        <a:rPr lang="ko-KR" altLang="en-US" smtClean="0"/>
                        <a:t>작성일자</a:t>
                      </a:r>
                      <a:r>
                        <a:rPr lang="en-US" altLang="ko-KR" smtClean="0"/>
                        <a:t>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Varchar2 (20)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Not</a:t>
                      </a:r>
                      <a:r>
                        <a:rPr lang="en-US" altLang="ko-KR" baseline="0" smtClean="0"/>
                        <a:t> null</a:t>
                      </a:r>
                      <a:endParaRPr lang="ko-KR" altLang="en-US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ID [</a:t>
                      </a:r>
                      <a:r>
                        <a:rPr lang="ko-KR" altLang="en-US" smtClean="0"/>
                        <a:t>사용자 </a:t>
                      </a:r>
                      <a:r>
                        <a:rPr lang="en-US" altLang="ko-KR" smtClean="0"/>
                        <a:t>ID]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Varchar2 (30)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Not</a:t>
                      </a:r>
                      <a:r>
                        <a:rPr lang="en-US" altLang="ko-KR" baseline="0" smtClean="0"/>
                        <a:t> null</a:t>
                      </a:r>
                      <a:endParaRPr lang="ko-KR" altLang="en-US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COUNT</a:t>
                      </a:r>
                      <a:r>
                        <a:rPr lang="en-US" altLang="ko-KR" baseline="0" smtClean="0"/>
                        <a:t> [</a:t>
                      </a:r>
                      <a:r>
                        <a:rPr lang="ko-KR" altLang="en-US" baseline="0" smtClean="0"/>
                        <a:t>조회수</a:t>
                      </a:r>
                      <a:r>
                        <a:rPr lang="en-US" altLang="ko-KR" baseline="0" smtClean="0"/>
                        <a:t>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Number</a:t>
                      </a:r>
                      <a:r>
                        <a:rPr lang="en-US" altLang="ko-KR" baseline="0" smtClean="0"/>
                        <a:t> (3)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Foreign</a:t>
                      </a:r>
                      <a:r>
                        <a:rPr lang="en-US" altLang="ko-KR" baseline="0" smtClean="0"/>
                        <a:t> key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TYPE [</a:t>
                      </a:r>
                      <a:r>
                        <a:rPr lang="ko-KR" altLang="en-US" smtClean="0"/>
                        <a:t>글 종류</a:t>
                      </a:r>
                      <a:r>
                        <a:rPr lang="en-US" altLang="ko-KR" smtClean="0"/>
                        <a:t>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Number (1)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Not</a:t>
                      </a:r>
                      <a:r>
                        <a:rPr lang="en-US" altLang="ko-KR" baseline="0" smtClean="0"/>
                        <a:t> null</a:t>
                      </a:r>
                      <a:endParaRPr lang="ko-KR" altLang="en-US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441368"/>
          </a:xfrm>
        </p:spPr>
        <p:txBody>
          <a:bodyPr/>
          <a:lstStyle/>
          <a:p>
            <a:r>
              <a:rPr lang="en-US" altLang="ko-KR" smtClean="0"/>
              <a:t>Table </a:t>
            </a:r>
            <a:r>
              <a:rPr lang="ko-KR" altLang="en-US" smtClean="0"/>
              <a:t>설계 </a:t>
            </a:r>
            <a:r>
              <a:rPr lang="en-US" altLang="ko-KR" smtClean="0"/>
              <a:t>- REPLY</a:t>
            </a:r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143932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342"/>
                <a:gridCol w="2290497"/>
                <a:gridCol w="2354093"/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3200" smtClean="0"/>
                        <a:t>REPLY</a:t>
                      </a:r>
                      <a:endParaRPr lang="ko-KR" altLang="en-US" sz="3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NO</a:t>
                      </a:r>
                      <a:r>
                        <a:rPr lang="en-US" altLang="ko-KR" baseline="0" smtClean="0"/>
                        <a:t> [</a:t>
                      </a:r>
                      <a:r>
                        <a:rPr lang="ko-KR" altLang="en-US" baseline="0" err="1" smtClean="0"/>
                        <a:t>댓글</a:t>
                      </a:r>
                      <a:r>
                        <a:rPr lang="ko-KR" altLang="en-US" baseline="0" smtClean="0"/>
                        <a:t> 번호</a:t>
                      </a:r>
                      <a:r>
                        <a:rPr lang="en-US" altLang="ko-KR" baseline="0" smtClean="0"/>
                        <a:t>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Varchar2 (50)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Primary</a:t>
                      </a:r>
                      <a:r>
                        <a:rPr lang="en-US" altLang="ko-KR" baseline="0" smtClean="0"/>
                        <a:t> key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B_NO [</a:t>
                      </a:r>
                      <a:r>
                        <a:rPr lang="ko-KR" altLang="en-US" err="1" smtClean="0"/>
                        <a:t>게시글</a:t>
                      </a:r>
                      <a:r>
                        <a:rPr lang="ko-KR" altLang="en-US" smtClean="0"/>
                        <a:t> 번호</a:t>
                      </a:r>
                      <a:r>
                        <a:rPr lang="en-US" altLang="ko-KR" smtClean="0"/>
                        <a:t>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Varchar2 (50)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Foreign</a:t>
                      </a:r>
                      <a:r>
                        <a:rPr lang="en-US" altLang="ko-KR" baseline="0" smtClean="0"/>
                        <a:t> key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CONTENTS</a:t>
                      </a:r>
                      <a:r>
                        <a:rPr lang="en-US" altLang="ko-KR" baseline="0" smtClean="0"/>
                        <a:t> [</a:t>
                      </a:r>
                      <a:r>
                        <a:rPr lang="ko-KR" altLang="en-US" baseline="0" err="1" smtClean="0"/>
                        <a:t>댓글</a:t>
                      </a:r>
                      <a:r>
                        <a:rPr lang="ko-KR" altLang="en-US" baseline="0" smtClean="0"/>
                        <a:t> 내용</a:t>
                      </a:r>
                      <a:r>
                        <a:rPr lang="en-US" altLang="ko-KR" baseline="0" smtClean="0"/>
                        <a:t>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Varchar2 (50)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Not</a:t>
                      </a:r>
                      <a:r>
                        <a:rPr lang="en-US" altLang="ko-KR" baseline="0" smtClean="0"/>
                        <a:t> null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DAYS [</a:t>
                      </a:r>
                      <a:r>
                        <a:rPr lang="ko-KR" altLang="en-US" smtClean="0"/>
                        <a:t>작성일자</a:t>
                      </a:r>
                      <a:r>
                        <a:rPr lang="en-US" altLang="ko-KR" smtClean="0"/>
                        <a:t>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Varchar2 (20)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Not</a:t>
                      </a:r>
                      <a:r>
                        <a:rPr lang="en-US" altLang="ko-KR" baseline="0" smtClean="0"/>
                        <a:t> null</a:t>
                      </a:r>
                      <a:endParaRPr lang="ko-KR" altLang="en-US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ID [</a:t>
                      </a:r>
                      <a:r>
                        <a:rPr lang="ko-KR" altLang="en-US" smtClean="0"/>
                        <a:t>사용자 </a:t>
                      </a:r>
                      <a:r>
                        <a:rPr lang="en-US" altLang="ko-KR" smtClean="0"/>
                        <a:t>ID]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Varchar2 (30)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Not</a:t>
                      </a:r>
                      <a:r>
                        <a:rPr lang="en-US" altLang="ko-KR" baseline="0" smtClean="0"/>
                        <a:t> null</a:t>
                      </a:r>
                      <a:endParaRPr lang="ko-KR" altLang="en-US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408176"/>
          </a:xfrm>
        </p:spPr>
        <p:txBody>
          <a:bodyPr/>
          <a:lstStyle/>
          <a:p>
            <a:r>
              <a:rPr lang="en-US" altLang="ko-KR" smtClean="0"/>
              <a:t>Class </a:t>
            </a:r>
            <a:r>
              <a:rPr lang="ko-KR" altLang="en-US" smtClean="0"/>
              <a:t>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Autofit/>
          </a:bodyPr>
          <a:lstStyle/>
          <a:p>
            <a:r>
              <a:rPr lang="en-US" altLang="ko-KR" sz="1900" smtClean="0"/>
              <a:t>MVC Pattern</a:t>
            </a:r>
          </a:p>
          <a:p>
            <a:pPr lvl="1"/>
            <a:r>
              <a:rPr lang="en-US" altLang="ko-KR" sz="1900" b="1" smtClean="0"/>
              <a:t>Model</a:t>
            </a:r>
          </a:p>
          <a:p>
            <a:pPr lvl="2"/>
            <a:r>
              <a:rPr lang="en-US" altLang="ko-KR" sz="1900" err="1" smtClean="0"/>
              <a:t>UserDTO</a:t>
            </a:r>
            <a:r>
              <a:rPr lang="en-US" altLang="ko-KR" sz="1900" smtClean="0"/>
              <a:t> / DAO</a:t>
            </a:r>
          </a:p>
          <a:p>
            <a:pPr lvl="2"/>
            <a:r>
              <a:rPr lang="en-US" altLang="ko-KR" sz="1900" err="1" smtClean="0"/>
              <a:t>BoardDTO</a:t>
            </a:r>
            <a:r>
              <a:rPr lang="en-US" altLang="ko-KR" sz="1900" smtClean="0"/>
              <a:t> / DAO</a:t>
            </a:r>
          </a:p>
          <a:p>
            <a:pPr lvl="2"/>
            <a:r>
              <a:rPr lang="en-US" altLang="ko-KR" sz="1900" err="1" smtClean="0"/>
              <a:t>ReplyDTO</a:t>
            </a:r>
            <a:r>
              <a:rPr lang="en-US" altLang="ko-KR" sz="1900" smtClean="0"/>
              <a:t> / DAO</a:t>
            </a:r>
          </a:p>
          <a:p>
            <a:pPr lvl="2"/>
            <a:r>
              <a:rPr lang="en-US" altLang="ko-KR" sz="1900" err="1" smtClean="0"/>
              <a:t>StudentDTO</a:t>
            </a:r>
            <a:r>
              <a:rPr lang="en-US" altLang="ko-KR" sz="1900" smtClean="0"/>
              <a:t> / DAO</a:t>
            </a:r>
          </a:p>
          <a:p>
            <a:pPr lvl="1"/>
            <a:r>
              <a:rPr lang="en-US" altLang="ko-KR" sz="1900" b="1" smtClean="0"/>
              <a:t>View</a:t>
            </a:r>
          </a:p>
          <a:p>
            <a:pPr lvl="2"/>
            <a:r>
              <a:rPr lang="en-US" altLang="ko-KR" sz="1900" smtClean="0"/>
              <a:t>index.jsp [menu.jsp / content.jsp / main.jsp]</a:t>
            </a:r>
          </a:p>
          <a:p>
            <a:pPr lvl="2"/>
            <a:r>
              <a:rPr lang="en-US" altLang="ko-KR" sz="1900" smtClean="0"/>
              <a:t>/html/.. -&gt; </a:t>
            </a:r>
            <a:r>
              <a:rPr lang="ko-KR" altLang="en-US" sz="1900" smtClean="0"/>
              <a:t>각 기능별 </a:t>
            </a:r>
            <a:r>
              <a:rPr lang="en-US" altLang="ko-KR" sz="1900" smtClean="0"/>
              <a:t>jsp</a:t>
            </a:r>
            <a:r>
              <a:rPr lang="ko-KR" altLang="en-US" sz="1900" smtClean="0"/>
              <a:t>파일로 구현</a:t>
            </a:r>
            <a:endParaRPr lang="en-US" altLang="ko-KR" sz="1900" smtClean="0"/>
          </a:p>
          <a:p>
            <a:pPr lvl="1"/>
            <a:r>
              <a:rPr lang="en-US" altLang="ko-KR" sz="1900" b="1" smtClean="0"/>
              <a:t>Controller</a:t>
            </a:r>
          </a:p>
          <a:p>
            <a:pPr lvl="2"/>
            <a:r>
              <a:rPr lang="en-US" altLang="ko-KR" sz="1900" smtClean="0"/>
              <a:t>Controller.java [servlet]</a:t>
            </a:r>
          </a:p>
          <a:p>
            <a:pPr lvl="1"/>
            <a:r>
              <a:rPr lang="en-US" altLang="ko-KR" sz="1900" b="1" smtClean="0"/>
              <a:t>Service</a:t>
            </a:r>
          </a:p>
          <a:p>
            <a:pPr lvl="2"/>
            <a:r>
              <a:rPr lang="en-US" altLang="ko-KR" sz="1900" smtClean="0"/>
              <a:t>BoardManagement.java </a:t>
            </a:r>
          </a:p>
          <a:p>
            <a:pPr lvl="2"/>
            <a:r>
              <a:rPr lang="en-US" altLang="ko-KR" sz="1900" smtClean="0"/>
              <a:t>LoginManagement.java</a:t>
            </a:r>
          </a:p>
          <a:p>
            <a:pPr lvl="2"/>
            <a:r>
              <a:rPr lang="en-US" altLang="ko-KR" sz="1900" smtClean="0"/>
              <a:t>StudentManagement.java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</p:spPr>
        <p:txBody>
          <a:bodyPr/>
          <a:lstStyle/>
          <a:p>
            <a:r>
              <a:rPr lang="ko-KR" altLang="en-US" smtClean="0"/>
              <a:t>설계 </a:t>
            </a:r>
            <a:r>
              <a:rPr lang="en-US" altLang="ko-KR" smtClean="0"/>
              <a:t>process</a:t>
            </a:r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51520" y="3789040"/>
            <a:ext cx="1296144" cy="648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User</a:t>
            </a:r>
            <a:endParaRPr lang="ko-KR" altLang="en-US"/>
          </a:p>
        </p:txBody>
      </p:sp>
      <p:sp>
        <p:nvSpPr>
          <p:cNvPr id="43" name="한쪽 모서리가 잘린 사각형 42"/>
          <p:cNvSpPr/>
          <p:nvPr/>
        </p:nvSpPr>
        <p:spPr>
          <a:xfrm>
            <a:off x="179512" y="2276872"/>
            <a:ext cx="1428760" cy="857256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index.jsp</a:t>
            </a:r>
            <a:endParaRPr lang="ko-KR" altLang="en-US"/>
          </a:p>
        </p:txBody>
      </p:sp>
      <p:cxnSp>
        <p:nvCxnSpPr>
          <p:cNvPr id="47" name="직선 화살표 연결선 46"/>
          <p:cNvCxnSpPr>
            <a:stCxn id="42" idx="0"/>
            <a:endCxn id="43" idx="1"/>
          </p:cNvCxnSpPr>
          <p:nvPr/>
        </p:nvCxnSpPr>
        <p:spPr>
          <a:xfrm flipH="1" flipV="1">
            <a:off x="893892" y="3134128"/>
            <a:ext cx="5700" cy="6549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한쪽 모서리가 잘린 사각형 47"/>
          <p:cNvSpPr/>
          <p:nvPr/>
        </p:nvSpPr>
        <p:spPr>
          <a:xfrm>
            <a:off x="2496878" y="1772816"/>
            <a:ext cx="1857388" cy="57150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menu.jsp</a:t>
            </a:r>
            <a:endParaRPr lang="ko-KR" altLang="en-US"/>
          </a:p>
        </p:txBody>
      </p:sp>
      <p:sp>
        <p:nvSpPr>
          <p:cNvPr id="49" name="한쪽 모서리가 잘린 사각형 48"/>
          <p:cNvSpPr/>
          <p:nvPr/>
        </p:nvSpPr>
        <p:spPr>
          <a:xfrm>
            <a:off x="2496878" y="3068960"/>
            <a:ext cx="1857388" cy="57150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main.jsp</a:t>
            </a:r>
            <a:endParaRPr lang="ko-KR" altLang="en-US"/>
          </a:p>
        </p:txBody>
      </p:sp>
      <p:cxnSp>
        <p:nvCxnSpPr>
          <p:cNvPr id="52" name="Shape 51"/>
          <p:cNvCxnSpPr>
            <a:stCxn id="43" idx="0"/>
            <a:endCxn id="48" idx="2"/>
          </p:cNvCxnSpPr>
          <p:nvPr/>
        </p:nvCxnSpPr>
        <p:spPr>
          <a:xfrm flipV="1">
            <a:off x="1608272" y="2058568"/>
            <a:ext cx="888606" cy="6469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43" idx="0"/>
            <a:endCxn id="49" idx="2"/>
          </p:cNvCxnSpPr>
          <p:nvPr/>
        </p:nvCxnSpPr>
        <p:spPr>
          <a:xfrm>
            <a:off x="1608272" y="2705500"/>
            <a:ext cx="888606" cy="6492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009046" y="4005064"/>
            <a:ext cx="164307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</a:p>
          <a:p>
            <a:pPr algn="ctr"/>
            <a:r>
              <a:rPr lang="en-US" altLang="ko-KR" smtClean="0"/>
              <a:t>[Servlet]</a:t>
            </a:r>
            <a:endParaRPr lang="ko-KR" altLang="en-US"/>
          </a:p>
        </p:txBody>
      </p:sp>
      <p:sp>
        <p:nvSpPr>
          <p:cNvPr id="76" name="원통 75"/>
          <p:cNvSpPr/>
          <p:nvPr/>
        </p:nvSpPr>
        <p:spPr>
          <a:xfrm>
            <a:off x="7596336" y="2060848"/>
            <a:ext cx="1357322" cy="178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444208" y="5877272"/>
            <a:ext cx="1500768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~</a:t>
            </a:r>
            <a:r>
              <a:rPr lang="en-US" altLang="ko-KR" smtClean="0"/>
              <a:t>DAO</a:t>
            </a:r>
            <a:endParaRPr lang="ko-KR" altLang="en-US"/>
          </a:p>
        </p:txBody>
      </p:sp>
      <p:cxnSp>
        <p:nvCxnSpPr>
          <p:cNvPr id="86" name="Shape 85"/>
          <p:cNvCxnSpPr>
            <a:stCxn id="49" idx="0"/>
            <a:endCxn id="56" idx="0"/>
          </p:cNvCxnSpPr>
          <p:nvPr/>
        </p:nvCxnSpPr>
        <p:spPr>
          <a:xfrm>
            <a:off x="4354266" y="3354712"/>
            <a:ext cx="476317" cy="6503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48" idx="0"/>
            <a:endCxn id="56" idx="0"/>
          </p:cNvCxnSpPr>
          <p:nvPr/>
        </p:nvCxnSpPr>
        <p:spPr>
          <a:xfrm>
            <a:off x="4354266" y="2058568"/>
            <a:ext cx="476317" cy="194649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77" idx="3"/>
            <a:endCxn id="76" idx="3"/>
          </p:cNvCxnSpPr>
          <p:nvPr/>
        </p:nvCxnSpPr>
        <p:spPr>
          <a:xfrm flipV="1">
            <a:off x="7944976" y="3846798"/>
            <a:ext cx="330021" cy="24625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한쪽 모서리가 잘린 사각형 33"/>
          <p:cNvSpPr/>
          <p:nvPr/>
        </p:nvSpPr>
        <p:spPr>
          <a:xfrm>
            <a:off x="2496878" y="2420888"/>
            <a:ext cx="1857388" cy="57150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contents.jsp</a:t>
            </a:r>
            <a:endParaRPr lang="ko-KR" altLang="en-US"/>
          </a:p>
        </p:txBody>
      </p:sp>
      <p:cxnSp>
        <p:nvCxnSpPr>
          <p:cNvPr id="61" name="직선 화살표 연결선 60"/>
          <p:cNvCxnSpPr>
            <a:stCxn id="43" idx="0"/>
            <a:endCxn id="34" idx="2"/>
          </p:cNvCxnSpPr>
          <p:nvPr/>
        </p:nvCxnSpPr>
        <p:spPr>
          <a:xfrm>
            <a:off x="1608272" y="2705500"/>
            <a:ext cx="888606" cy="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6372200" y="4005064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Service</a:t>
            </a:r>
            <a:endParaRPr lang="ko-KR" altLang="en-US"/>
          </a:p>
        </p:txBody>
      </p:sp>
      <p:cxnSp>
        <p:nvCxnSpPr>
          <p:cNvPr id="122" name="Shape 121"/>
          <p:cNvCxnSpPr>
            <a:stCxn id="34" idx="0"/>
            <a:endCxn id="56" idx="0"/>
          </p:cNvCxnSpPr>
          <p:nvPr/>
        </p:nvCxnSpPr>
        <p:spPr>
          <a:xfrm>
            <a:off x="4354266" y="2706640"/>
            <a:ext cx="476317" cy="129842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모서리가 접힌 도형 120"/>
          <p:cNvSpPr/>
          <p:nvPr/>
        </p:nvSpPr>
        <p:spPr>
          <a:xfrm>
            <a:off x="3635896" y="3501008"/>
            <a:ext cx="792088" cy="3600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*.jsp</a:t>
            </a:r>
            <a:endParaRPr lang="ko-KR" altLang="en-US"/>
          </a:p>
        </p:txBody>
      </p:sp>
      <p:cxnSp>
        <p:nvCxnSpPr>
          <p:cNvPr id="28" name="직선 화살표 연결선 27"/>
          <p:cNvCxnSpPr>
            <a:stCxn id="77" idx="0"/>
            <a:endCxn id="92" idx="2"/>
          </p:cNvCxnSpPr>
          <p:nvPr/>
        </p:nvCxnSpPr>
        <p:spPr>
          <a:xfrm flipV="1">
            <a:off x="7194592" y="5157192"/>
            <a:ext cx="570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6" idx="3"/>
            <a:endCxn id="92" idx="1"/>
          </p:cNvCxnSpPr>
          <p:nvPr/>
        </p:nvCxnSpPr>
        <p:spPr>
          <a:xfrm>
            <a:off x="5652120" y="4576568"/>
            <a:ext cx="720080" cy="45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408176"/>
          </a:xfrm>
        </p:spPr>
        <p:txBody>
          <a:bodyPr/>
          <a:lstStyle/>
          <a:p>
            <a:r>
              <a:rPr lang="ko-KR" altLang="en-US" smtClean="0"/>
              <a:t>주요 </a:t>
            </a:r>
            <a:r>
              <a:rPr lang="ko-KR" altLang="en-US" smtClean="0"/>
              <a:t>기능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42845" y="1600201"/>
          <a:ext cx="8786877" cy="226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3"/>
                <a:gridCol w="1785951"/>
                <a:gridCol w="1785951"/>
                <a:gridCol w="1590444"/>
                <a:gridCol w="1981458"/>
              </a:tblGrid>
              <a:tr h="461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            SQL</a:t>
                      </a:r>
                    </a:p>
                    <a:p>
                      <a:pPr latinLnBrk="1"/>
                      <a:r>
                        <a:rPr lang="en-US" altLang="ko-KR" smtClean="0"/>
                        <a:t>TABLE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INSERT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DELETE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UPDATE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SELECT</a:t>
                      </a:r>
                      <a:endParaRPr lang="ko-KR" altLang="en-US"/>
                    </a:p>
                  </a:txBody>
                  <a:tcPr anchor="ctr"/>
                </a:tc>
              </a:tr>
              <a:tr h="8099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BOARD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게시글 등록</a:t>
                      </a:r>
                      <a:endParaRPr lang="en-US" altLang="ko-KR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게시글 삭제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게시글 수정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게시글 목록 조회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게시글 선택 조회</a:t>
                      </a:r>
                      <a:endParaRPr lang="en-US" altLang="ko-KR" smtClean="0"/>
                    </a:p>
                  </a:txBody>
                  <a:tcPr/>
                </a:tc>
              </a:tr>
              <a:tr h="8099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REPLY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댓글 등록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댓글 삭제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-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댓글 조회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클래식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168</TotalTime>
  <Words>618</Words>
  <Application>Microsoft Office PowerPoint</Application>
  <PresentationFormat>화면 슬라이드 쇼(4:3)</PresentationFormat>
  <Paragraphs>170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모듈</vt:lpstr>
      <vt:lpstr>1_모듈</vt:lpstr>
      <vt:lpstr>UCAMP By MKYS</vt:lpstr>
      <vt:lpstr>Contents</vt:lpstr>
      <vt:lpstr>Table 설계 - USERS</vt:lpstr>
      <vt:lpstr>Table 설계 - STUDENT</vt:lpstr>
      <vt:lpstr>Table 설계 - BOARD</vt:lpstr>
      <vt:lpstr>Table 설계 - REPLY</vt:lpstr>
      <vt:lpstr>Class 구조</vt:lpstr>
      <vt:lpstr>설계 process</vt:lpstr>
      <vt:lpstr>주요 기능</vt:lpstr>
      <vt:lpstr>한줄평</vt:lpstr>
      <vt:lpstr>Github 및 시연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CGU - 영화관리시스템 -</dc:title>
  <dc:creator>user</dc:creator>
  <cp:lastModifiedBy>user</cp:lastModifiedBy>
  <cp:revision>25</cp:revision>
  <dcterms:created xsi:type="dcterms:W3CDTF">2014-09-22T09:54:36Z</dcterms:created>
  <dcterms:modified xsi:type="dcterms:W3CDTF">2014-10-27T12:53:19Z</dcterms:modified>
</cp:coreProperties>
</file>