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586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5374" y="0"/>
            <a:ext cx="723072" cy="6176963"/>
          </a:xfrm>
        </p:spPr>
        <p:txBody>
          <a:bodyPr vert="eaVert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7534689" cy="5811838"/>
          </a:xfrm>
        </p:spPr>
        <p:txBody>
          <a:bodyPr vert="eaVert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33561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91" y="914400"/>
            <a:ext cx="8666922" cy="5261113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55374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87" y="962717"/>
            <a:ext cx="4289563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62717"/>
            <a:ext cx="4316067" cy="5186292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9587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57458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681369"/>
            <a:ext cx="3868340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857458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1681369"/>
            <a:ext cx="3887391" cy="450739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9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91" y="914400"/>
            <a:ext cx="8666922" cy="526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238CC0-8EC5-43BD-824E-EDEED67F04D4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BF9A35-2A3A-4A1E-AD19-60BD34616A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767539"/>
              </p:ext>
            </p:extLst>
          </p:nvPr>
        </p:nvGraphicFramePr>
        <p:xfrm>
          <a:off x="223838" y="403225"/>
          <a:ext cx="497046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Graph" r:id="rId3" imgW="4150080" imgH="2900160" progId="Origin50.Graph">
                  <p:embed/>
                </p:oleObj>
              </mc:Choice>
              <mc:Fallback>
                <p:oleObj name="Graph" r:id="rId3" imgW="4150080" imgH="2900160" progId="Origin50.Grap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403225"/>
                        <a:ext cx="4970462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7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A0000"/>
                </a:solidFill>
              </a:rPr>
              <a:t>Integrated PL </a:t>
            </a:r>
            <a:r>
              <a:rPr lang="en-US" dirty="0"/>
              <a:t>- </a:t>
            </a:r>
            <a:r>
              <a:rPr lang="en-US" sz="2400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733562"/>
            <a:ext cx="8666922" cy="5261113"/>
          </a:xfrm>
        </p:spPr>
        <p:txBody>
          <a:bodyPr/>
          <a:lstStyle/>
          <a:p>
            <a:r>
              <a:rPr lang="en-US" dirty="0" smtClean="0"/>
              <a:t>Initially, we were working on a setup that could do optical degradation of devices</a:t>
            </a:r>
          </a:p>
          <a:p>
            <a:pPr lvl="1"/>
            <a:r>
              <a:rPr lang="en-US" dirty="0" smtClean="0"/>
              <a:t>Would allow single carrier currents under PL excitation to show sensitivity to electron or hole current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https://lh3.googleusercontent.com/bYM17NTV_rSKKTfOK3nBRTqTAnomZrBD3s5GYY4Kj2IiWugs7vbthJn4YAk2E797MYx-VU19D_LtWnTH-3g0VaztjzLvUZzJ5fX2rvL0z5cfPCmBvBa0PMoETyq60mdW3RlyHSofswC-_HTfxFYEgOOSAkWfu-ZPGT97m8eFcZwQHeLhZ6lYN2vmeO9UcFm391SeQhMQvPuLCHpSFm0lOTSMLfphnMWxC4putlhUiIVoNCtcr7eaRgK7PdTMBIynVd8iPKn48s9KVElvRdR6eRMbg0xM7pWWpYGt3CyfswpKQIuECMrpAh70cvCd1XqM8jaXNr-h_kmgK-U_56489otzG5tboYJKDapuqxDPnKflCER1DlmrpmpNId_CjpmbT01TfXT9GB2tp10RLD9ByiqeFpLPuhIsovz4b-B_k-HcqkoXWW23Hg8l9dqant4InAOCKaMMAnB2Jx7sZhSTZzg7q2bHcSQDbmFocK7yeI79DdvakOTKzcz7DmFNCfgAxJPtganFzpP_KbN5BYT81SWaKKjXKgghIDQdF3ILDmr5__JyhR8N5gNhqJv7qPhAMl0g=w1716-h965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3" t="28534"/>
          <a:stretch/>
        </p:blipFill>
        <p:spPr bwMode="auto">
          <a:xfrm>
            <a:off x="1176588" y="3876298"/>
            <a:ext cx="6588688" cy="289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171039" y="4404220"/>
            <a:ext cx="3405930" cy="16778"/>
          </a:xfrm>
          <a:prstGeom prst="line">
            <a:avLst/>
          </a:prstGeom>
          <a:ln w="12700">
            <a:solidFill>
              <a:srgbClr val="A16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76969" y="4420998"/>
            <a:ext cx="1635853" cy="1935353"/>
          </a:xfrm>
          <a:prstGeom prst="line">
            <a:avLst/>
          </a:prstGeom>
          <a:ln w="12700">
            <a:solidFill>
              <a:srgbClr val="A16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72668" y="4412609"/>
            <a:ext cx="44675" cy="909595"/>
          </a:xfrm>
          <a:prstGeom prst="line">
            <a:avLst/>
          </a:prstGeom>
          <a:ln w="12700">
            <a:solidFill>
              <a:srgbClr val="A16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91446" y="4160939"/>
            <a:ext cx="1233182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38818" y="5697727"/>
            <a:ext cx="1233182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Signal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73629" y="5195786"/>
            <a:ext cx="1233182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Signal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55409" y="3521333"/>
            <a:ext cx="1754764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 Filter</a:t>
            </a:r>
          </a:p>
          <a:p>
            <a:pPr algn="ctr"/>
            <a:r>
              <a:rPr lang="en-US" dirty="0" smtClean="0"/>
              <a:t>“Beam Splitter”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0220" y="3934052"/>
            <a:ext cx="1043673" cy="30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3.googleusercontent.com/bYM17NTV_rSKKTfOK3nBRTqTAnomZrBD3s5GYY4Kj2IiWugs7vbthJn4YAk2E797MYx-VU19D_LtWnTH-3g0VaztjzLvUZzJ5fX2rvL0z5cfPCmBvBa0PMoETyq60mdW3RlyHSofswC-_HTfxFYEgOOSAkWfu-ZPGT97m8eFcZwQHeLhZ6lYN2vmeO9UcFm391SeQhMQvPuLCHpSFm0lOTSMLfphnMWxC4putlhUiIVoNCtcr7eaRgK7PdTMBIynVd8iPKn48s9KVElvRdR6eRMbg0xM7pWWpYGt3CyfswpKQIuECMrpAh70cvCd1XqM8jaXNr-h_kmgK-U_56489otzG5tboYJKDapuqxDPnKflCER1DlmrpmpNId_CjpmbT01TfXT9GB2tp10RLD9ByiqeFpLPuhIsovz4b-B_k-HcqkoXWW23Hg8l9dqant4InAOCKaMMAnB2Jx7sZhSTZzg7q2bHcSQDbmFocK7yeI79DdvakOTKzcz7DmFNCfgAxJPtganFzpP_KbN5BYT81SWaKKjXKgghIDQdF3ILDmr5__JyhR8N5gNhqJv7qPhAMl0g=w1716-h965-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3" t="28534"/>
          <a:stretch/>
        </p:blipFill>
        <p:spPr bwMode="auto">
          <a:xfrm>
            <a:off x="169422" y="695776"/>
            <a:ext cx="6588688" cy="289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163873" y="1223698"/>
            <a:ext cx="3405930" cy="16778"/>
          </a:xfrm>
          <a:prstGeom prst="line">
            <a:avLst/>
          </a:prstGeom>
          <a:ln w="12700">
            <a:solidFill>
              <a:srgbClr val="A16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569803" y="1240476"/>
            <a:ext cx="1635853" cy="1935353"/>
          </a:xfrm>
          <a:prstGeom prst="line">
            <a:avLst/>
          </a:prstGeom>
          <a:ln w="12700">
            <a:solidFill>
              <a:srgbClr val="A16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665502" y="1232087"/>
            <a:ext cx="44675" cy="909595"/>
          </a:xfrm>
          <a:prstGeom prst="line">
            <a:avLst/>
          </a:prstGeom>
          <a:ln w="12700">
            <a:solidFill>
              <a:srgbClr val="A162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4280" y="980417"/>
            <a:ext cx="1233182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31652" y="2517205"/>
            <a:ext cx="1233182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Signal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66463" y="2015264"/>
            <a:ext cx="1233182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Signal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48243" y="340811"/>
            <a:ext cx="1754764" cy="61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 Filter</a:t>
            </a:r>
          </a:p>
          <a:p>
            <a:pPr algn="ctr"/>
            <a:r>
              <a:rPr lang="en-US" dirty="0" smtClean="0"/>
              <a:t>“Beam Splitter”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83054" y="753530"/>
            <a:ext cx="1043673" cy="309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pic>
        <p:nvPicPr>
          <p:cNvPr id="11" name="Picture 2" descr="https://lh3.googleusercontent.com/lDsOMXLYn86ZK8TOfnAnIpigwb5daWhx2dcB5Vb4sUHn5lc9R5E0UhyVLnpwhn_JPDtO3KSDOWzjgD4tz20i2TmmNwrhYjaKnXeqQuhMvQiZCtVOKUoQwxZGXC-EIMz7qRdDMIMhgrqv7Gw20nNHEBL-rEio6n3MneU4z8GMJulPHJqnEjAAZe_VIzFDqNLs1xIuSyeLxV5sSEIiRU1L-zxJbqv2_qfgZdjvv_P4q6VO0tGsmYCekXpv4KHq2ZRhKhEs2_DWAZWYjjkFdzaEGy1AYQPLH7qOJAcoKvA2RHnrRa-PEnqhuaxbbK7KhzQgss1kx2PIRgv6QCxJ9U3Gy3QkLOfZQ5wo2lW0BeCx0F9TeuaxI3rXXp8a2BtK9ytXh5qLsJNpX2ehgKrRnJD3fedHkD10CVqo57vMMOF0dNVrnbxB1I3I4-KYymf-DHl0Io4RsmUjHJU5wM-0tlFVw-xsl7N9NiizZTB766JwfiD1urowm-lTBHWHiZGyu5sTbLC-DxI_S__Ck6UQJhRioaq4eG0rBfk6QC-9uBtKMzHl_U_Sx5L5TQGW7KDL6S43fgeWZtKYhVxCzcOUc931dMf_sB4VZrI=w1716-h965-n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0" t="9450" r="24839" b="5487"/>
          <a:stretch/>
        </p:blipFill>
        <p:spPr bwMode="auto">
          <a:xfrm>
            <a:off x="217625" y="3763093"/>
            <a:ext cx="2976149" cy="249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3.googleusercontent.com/fsFNzpmiz-xpPgKYLdpzmeh00Wzq5FLruecH6fJ5FhkuMx6SFyAavWGVxxAEJ8WhN_8iSFjgzgvLXdbLY6pef4CPtW87HfJVEz6g2a-4dMAY4cMNjxGaUhC-8zGVsL9siMB5BGzO8DsKTYtMkqKHQq_B8ewYsARFYOLUrJQwafPIsF_l93umQzp7Ff0s7U8F2xnzFfIOhnLbtTea9cTnNY659LZQxsnhmgoR4NB8S1fBby5PoDDKy46Aa6o7PPsaHsYa8SX4QiMHrnPcRAI6hZAdt0Zpdera7liERHH_IoeXKV6DS2g7UFx9J5i9fdOeWOHz4BsNyON917rKOAIMMp503uRUfMZ-HX8bVyHTCs0f60SfE_4SUILqy0kN0vcnEwMbHDHKkXcblYeYYyIDMNNkadO56yGpSQSa3jQCRFjsnne30PMe4_rWcJgNk_9r1MOut_PawRzvdx3WhbddyoP0DTMxkQtXokZCrWUNqCJmKeJ36iGNzla_ue5S9_vGQBEjfC63QxnaGCldGCWtq6Rdsh6yXaye29PHOGogcNOUv309RJr6ts-RaHExUhgTSoCs=w1716-h965-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87757" y="1064721"/>
            <a:ext cx="3229571" cy="181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2495" r="1493" b="625"/>
          <a:stretch/>
        </p:blipFill>
        <p:spPr>
          <a:xfrm>
            <a:off x="3959376" y="3765072"/>
            <a:ext cx="5251249" cy="24899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2463" y="314469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869" y="371172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1616" y="31254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9376" y="410034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361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A0000"/>
                </a:solidFill>
              </a:rPr>
              <a:t>Integrated PL </a:t>
            </a:r>
            <a:r>
              <a:rPr lang="en-US" dirty="0" smtClean="0"/>
              <a:t>– </a:t>
            </a:r>
            <a:r>
              <a:rPr lang="en-US" sz="2400" dirty="0" smtClean="0"/>
              <a:t>Gen 1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733562"/>
            <a:ext cx="8666922" cy="5261113"/>
          </a:xfrm>
        </p:spPr>
        <p:txBody>
          <a:bodyPr/>
          <a:lstStyle/>
          <a:p>
            <a:r>
              <a:rPr lang="en-US" sz="2400" dirty="0" smtClean="0"/>
              <a:t>Microcontroller controls laser and measures power</a:t>
            </a:r>
          </a:p>
          <a:p>
            <a:r>
              <a:rPr lang="en-US" sz="2400" dirty="0" smtClean="0"/>
              <a:t>Source Meter measures device power and sources current</a:t>
            </a:r>
          </a:p>
          <a:p>
            <a:r>
              <a:rPr lang="en-US" sz="2400" dirty="0" smtClean="0"/>
              <a:t>Control software synchronizes both devices and records data</a:t>
            </a:r>
          </a:p>
          <a:p>
            <a:r>
              <a:rPr lang="en-US" sz="2400" dirty="0" smtClean="0"/>
              <a:t>Optics housed in economical dark enclosure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2495" r="1493" b="625"/>
          <a:stretch/>
        </p:blipFill>
        <p:spPr>
          <a:xfrm>
            <a:off x="399620" y="4518416"/>
            <a:ext cx="4359965" cy="20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05953" y="925377"/>
            <a:ext cx="4307812" cy="994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27267" y="856726"/>
            <a:ext cx="4335780" cy="25537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9059" y="845820"/>
            <a:ext cx="4538439" cy="25646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0000"/>
                </a:solidFill>
              </a:rPr>
              <a:t>Box Setups</a:t>
            </a:r>
            <a:endParaRPr lang="en-US" dirty="0">
              <a:solidFill>
                <a:srgbClr val="92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448" y="1486670"/>
            <a:ext cx="117446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448" y="974941"/>
            <a:ext cx="117446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4753" y="1197250"/>
            <a:ext cx="1879134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Source/Measure</a:t>
            </a:r>
            <a:endParaRPr lang="en-US" dirty="0"/>
          </a:p>
        </p:txBody>
      </p:sp>
      <p:cxnSp>
        <p:nvCxnSpPr>
          <p:cNvPr id="8" name="Elbow Connector 7"/>
          <p:cNvCxnSpPr>
            <a:endCxn id="4" idx="3"/>
          </p:cNvCxnSpPr>
          <p:nvPr/>
        </p:nvCxnSpPr>
        <p:spPr>
          <a:xfrm rot="10800000" flipV="1">
            <a:off x="1442909" y="1516032"/>
            <a:ext cx="1019121" cy="15100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Elbow Connector 12"/>
          <p:cNvCxnSpPr>
            <a:stCxn id="5" idx="3"/>
          </p:cNvCxnSpPr>
          <p:nvPr/>
        </p:nvCxnSpPr>
        <p:spPr>
          <a:xfrm>
            <a:off x="1442908" y="1155305"/>
            <a:ext cx="1031845" cy="12793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4957894" y="1197249"/>
            <a:ext cx="1065401" cy="427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 VISA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53887" y="1416469"/>
            <a:ext cx="6040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6640026" y="1197250"/>
            <a:ext cx="919014" cy="427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36019" y="1422808"/>
            <a:ext cx="6040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1674480" y="53515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59040" y="1422808"/>
            <a:ext cx="6040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1" name="Rectangle 30"/>
          <p:cNvSpPr/>
          <p:nvPr/>
        </p:nvSpPr>
        <p:spPr>
          <a:xfrm>
            <a:off x="8163047" y="1187917"/>
            <a:ext cx="686497" cy="427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02687" y="53515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34312" y="1883150"/>
                <a:ext cx="63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312" y="1883150"/>
                <a:ext cx="63914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827090" y="2301480"/>
            <a:ext cx="117446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8448" y="2895599"/>
            <a:ext cx="168227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Detector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500754" y="1625088"/>
            <a:ext cx="0" cy="85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001552" y="2481843"/>
            <a:ext cx="149920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2" name="Straight Arrow Connector 51"/>
          <p:cNvCxnSpPr>
            <a:stCxn id="36" idx="3"/>
            <a:endCxn id="51" idx="1"/>
          </p:cNvCxnSpPr>
          <p:nvPr/>
        </p:nvCxnSpPr>
        <p:spPr>
          <a:xfrm flipV="1">
            <a:off x="1950720" y="3070653"/>
            <a:ext cx="622464" cy="53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stCxn id="51" idx="3"/>
            <a:endCxn id="54" idx="1"/>
          </p:cNvCxnSpPr>
          <p:nvPr/>
        </p:nvCxnSpPr>
        <p:spPr>
          <a:xfrm>
            <a:off x="4255456" y="3070653"/>
            <a:ext cx="70243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stCxn id="21" idx="2"/>
          </p:cNvCxnSpPr>
          <p:nvPr/>
        </p:nvCxnSpPr>
        <p:spPr>
          <a:xfrm>
            <a:off x="7099533" y="1625089"/>
            <a:ext cx="0" cy="144556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4" name="Rectangle 53"/>
          <p:cNvSpPr/>
          <p:nvPr/>
        </p:nvSpPr>
        <p:spPr>
          <a:xfrm>
            <a:off x="4957893" y="2890289"/>
            <a:ext cx="1065401" cy="36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573184" y="2890289"/>
            <a:ext cx="168227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cxnSp>
        <p:nvCxnSpPr>
          <p:cNvPr id="62" name="Straight Connector 61"/>
          <p:cNvCxnSpPr>
            <a:stCxn id="54" idx="3"/>
          </p:cNvCxnSpPr>
          <p:nvPr/>
        </p:nvCxnSpPr>
        <p:spPr>
          <a:xfrm>
            <a:off x="6023294" y="3070653"/>
            <a:ext cx="1076239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0" name="Rectangle 99"/>
          <p:cNvSpPr/>
          <p:nvPr/>
        </p:nvSpPr>
        <p:spPr>
          <a:xfrm>
            <a:off x="205953" y="3909240"/>
            <a:ext cx="4307812" cy="994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27267" y="3840588"/>
            <a:ext cx="4335780" cy="28802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9059" y="3829682"/>
            <a:ext cx="4538439" cy="28925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68448" y="4470533"/>
            <a:ext cx="117446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8448" y="3958804"/>
            <a:ext cx="117446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474753" y="4181113"/>
            <a:ext cx="1879134" cy="427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107" name="Elbow Connector 106"/>
          <p:cNvCxnSpPr>
            <a:stCxn id="104" idx="3"/>
          </p:cNvCxnSpPr>
          <p:nvPr/>
        </p:nvCxnSpPr>
        <p:spPr>
          <a:xfrm>
            <a:off x="1442908" y="4139168"/>
            <a:ext cx="1031845" cy="12793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Rectangle 107"/>
          <p:cNvSpPr/>
          <p:nvPr/>
        </p:nvSpPr>
        <p:spPr>
          <a:xfrm>
            <a:off x="4957894" y="4181112"/>
            <a:ext cx="1065401" cy="427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 VISA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4353887" y="4400332"/>
            <a:ext cx="6040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0" name="Rectangle 109"/>
          <p:cNvSpPr/>
          <p:nvPr/>
        </p:nvSpPr>
        <p:spPr>
          <a:xfrm>
            <a:off x="6640026" y="4181113"/>
            <a:ext cx="919014" cy="427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036019" y="4406671"/>
            <a:ext cx="6040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59040" y="4406671"/>
            <a:ext cx="60400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3" name="Rectangle 112"/>
          <p:cNvSpPr/>
          <p:nvPr/>
        </p:nvSpPr>
        <p:spPr>
          <a:xfrm>
            <a:off x="8163047" y="4171780"/>
            <a:ext cx="686497" cy="427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4034312" y="4867013"/>
                <a:ext cx="639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312" y="4867013"/>
                <a:ext cx="63914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2827090" y="5132943"/>
            <a:ext cx="1174460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57169" y="6217050"/>
            <a:ext cx="168227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Detector</a:t>
            </a:r>
            <a:endParaRPr lang="en-US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5284060" y="4608952"/>
            <a:ext cx="0" cy="704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4001552" y="5313306"/>
            <a:ext cx="128250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939441" y="6469641"/>
            <a:ext cx="642144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Straight Arrow Connector 119"/>
          <p:cNvCxnSpPr>
            <a:stCxn id="123" idx="3"/>
            <a:endCxn id="122" idx="1"/>
          </p:cNvCxnSpPr>
          <p:nvPr/>
        </p:nvCxnSpPr>
        <p:spPr>
          <a:xfrm>
            <a:off x="4263857" y="6397415"/>
            <a:ext cx="70243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1" name="Straight Arrow Connector 120"/>
          <p:cNvCxnSpPr>
            <a:stCxn id="110" idx="2"/>
          </p:cNvCxnSpPr>
          <p:nvPr/>
        </p:nvCxnSpPr>
        <p:spPr>
          <a:xfrm>
            <a:off x="7099533" y="4608952"/>
            <a:ext cx="0" cy="17884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4966294" y="6217051"/>
            <a:ext cx="1065401" cy="360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581585" y="6217051"/>
            <a:ext cx="168227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</a:t>
            </a:r>
            <a:endParaRPr lang="en-US" dirty="0"/>
          </a:p>
        </p:txBody>
      </p:sp>
      <p:cxnSp>
        <p:nvCxnSpPr>
          <p:cNvPr id="124" name="Straight Connector 123"/>
          <p:cNvCxnSpPr>
            <a:stCxn id="122" idx="3"/>
          </p:cNvCxnSpPr>
          <p:nvPr/>
        </p:nvCxnSpPr>
        <p:spPr>
          <a:xfrm>
            <a:off x="6031695" y="6397415"/>
            <a:ext cx="1076239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5" name="Elbow Connector 74"/>
          <p:cNvCxnSpPr>
            <a:stCxn id="103" idx="3"/>
            <a:endCxn id="123" idx="1"/>
          </p:cNvCxnSpPr>
          <p:nvPr/>
        </p:nvCxnSpPr>
        <p:spPr>
          <a:xfrm>
            <a:off x="1442908" y="4650897"/>
            <a:ext cx="1138677" cy="17465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8" name="Rectangle 137"/>
          <p:cNvSpPr/>
          <p:nvPr/>
        </p:nvSpPr>
        <p:spPr>
          <a:xfrm>
            <a:off x="2580327" y="5675961"/>
            <a:ext cx="1682272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123" idx="0"/>
            <a:endCxn id="138" idx="2"/>
          </p:cNvCxnSpPr>
          <p:nvPr/>
        </p:nvCxnSpPr>
        <p:spPr>
          <a:xfrm flipH="1" flipV="1">
            <a:off x="3421463" y="6036688"/>
            <a:ext cx="1258" cy="180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4262599" y="5858613"/>
            <a:ext cx="150955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5769769" y="4611514"/>
            <a:ext cx="2381" cy="124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1" name="TextBox 150"/>
          <p:cNvSpPr txBox="1"/>
          <p:nvPr/>
        </p:nvSpPr>
        <p:spPr>
          <a:xfrm>
            <a:off x="1642150" y="350782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270357" y="350782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506146" y="3071533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1 &amp; 2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7916515" y="6397413"/>
            <a:ext cx="11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3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9059" y="3507822"/>
            <a:ext cx="8963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1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w Template.potm" id="{4D7E9788-66F2-4B63-8D48-5104771A2F46}" vid="{4FD0F2BB-69C5-45BE-805A-5870AAA174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Dow Template</Template>
  <TotalTime>57</TotalTime>
  <Words>142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Cambria Math</vt:lpstr>
      <vt:lpstr>Office Theme</vt:lpstr>
      <vt:lpstr>Graph</vt:lpstr>
      <vt:lpstr>PowerPoint Presentation</vt:lpstr>
      <vt:lpstr>Integrated PL - Origins</vt:lpstr>
      <vt:lpstr>PowerPoint Presentation</vt:lpstr>
      <vt:lpstr>Integrated PL – Gen 1 Development</vt:lpstr>
      <vt:lpstr>Box Setups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Hershey</dc:creator>
  <cp:lastModifiedBy>Kyle Hershey</cp:lastModifiedBy>
  <cp:revision>4</cp:revision>
  <dcterms:created xsi:type="dcterms:W3CDTF">2018-02-20T15:45:48Z</dcterms:created>
  <dcterms:modified xsi:type="dcterms:W3CDTF">2018-02-20T17:49:18Z</dcterms:modified>
</cp:coreProperties>
</file>