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967" y="2843408"/>
            <a:ext cx="5173249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Substrate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5419" y="2530257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TCTA – 30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5419" y="2223368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Ome</a:t>
            </a:r>
            <a:r>
              <a:rPr lang="en-US" dirty="0" smtClean="0">
                <a:solidFill>
                  <a:sysClr val="windowText" lastClr="000000"/>
                </a:solidFill>
              </a:rPr>
              <a:t> – 23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5419" y="1941531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TPBi – 30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0512" y="1628380"/>
            <a:ext cx="1636734" cy="31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3232" y="2530256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TCTA – 40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231" y="2242157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mCP – 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  <a:r>
              <a:rPr lang="en-US" dirty="0" smtClean="0">
                <a:solidFill>
                  <a:sysClr val="windowText" lastClr="000000"/>
                </a:solidFill>
              </a:rPr>
              <a:t>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3231" y="1929006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Ome</a:t>
            </a:r>
            <a:r>
              <a:rPr lang="en-US" dirty="0" smtClean="0">
                <a:solidFill>
                  <a:sysClr val="windowText" lastClr="000000"/>
                </a:solidFill>
              </a:rPr>
              <a:t> – 10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3230" y="1612723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TPBi – 40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8323" y="1305832"/>
            <a:ext cx="1636734" cy="31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7967" y="5282861"/>
            <a:ext cx="5173249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Substrate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3232" y="4969709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TAPC – 40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63231" y="4681610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mCP – 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  <a:r>
              <a:rPr lang="en-US" dirty="0" smtClean="0">
                <a:solidFill>
                  <a:sysClr val="windowText" lastClr="000000"/>
                </a:solidFill>
              </a:rPr>
              <a:t>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63231" y="4368459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ysClr val="windowText" lastClr="000000"/>
                </a:solidFill>
              </a:rPr>
              <a:t>Ome</a:t>
            </a:r>
            <a:r>
              <a:rPr lang="en-US" sz="1400" dirty="0" smtClean="0">
                <a:solidFill>
                  <a:sysClr val="windowText" lastClr="000000"/>
                </a:solidFill>
              </a:rPr>
              <a:t>/UGH2 – 10 nm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3230" y="4052176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TPBi – 30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8323" y="3745285"/>
            <a:ext cx="1636734" cy="31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5421" y="4969709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TCTA – 40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05420" y="4681610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mCP – 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  <a:r>
              <a:rPr lang="en-US" dirty="0" smtClean="0">
                <a:solidFill>
                  <a:sysClr val="windowText" lastClr="000000"/>
                </a:solidFill>
              </a:rPr>
              <a:t>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05420" y="4368459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Ome</a:t>
            </a:r>
            <a:r>
              <a:rPr lang="en-US" dirty="0" smtClean="0">
                <a:solidFill>
                  <a:sysClr val="windowText" lastClr="000000"/>
                </a:solidFill>
              </a:rPr>
              <a:t> – 10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05419" y="4052176"/>
            <a:ext cx="1926921" cy="31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3TPYMB– 40 nm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512" y="3745285"/>
            <a:ext cx="1636734" cy="31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2277" y="12651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56945" y="9895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02277" y="34181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56945" y="34243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14667"/>
              </p:ext>
            </p:extLst>
          </p:nvPr>
        </p:nvGraphicFramePr>
        <p:xfrm>
          <a:off x="7162991" y="989549"/>
          <a:ext cx="6659013" cy="509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991" y="989549"/>
                        <a:ext cx="6659013" cy="5095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4064" y="65099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823652" y="650995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9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37833"/>
              </p:ext>
            </p:extLst>
          </p:nvPr>
        </p:nvGraphicFramePr>
        <p:xfrm>
          <a:off x="4571025" y="3441049"/>
          <a:ext cx="4756362" cy="364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aph" r:id="rId3" imgW="3901320" imgH="2986920" progId="Origin50.Graph">
                  <p:embed/>
                </p:oleObj>
              </mc:Choice>
              <mc:Fallback>
                <p:oleObj name="Graph" r:id="rId3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025" y="3441049"/>
                        <a:ext cx="4756362" cy="364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07895"/>
              </p:ext>
            </p:extLst>
          </p:nvPr>
        </p:nvGraphicFramePr>
        <p:xfrm>
          <a:off x="75325" y="3443983"/>
          <a:ext cx="4711756" cy="36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Graph" r:id="rId5" imgW="3901320" imgH="2986920" progId="Origin50.Graph">
                  <p:embed/>
                </p:oleObj>
              </mc:Choice>
              <mc:Fallback>
                <p:oleObj name="Graph" r:id="rId5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25" y="3443983"/>
                        <a:ext cx="4711756" cy="36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79788"/>
              </p:ext>
            </p:extLst>
          </p:nvPr>
        </p:nvGraphicFramePr>
        <p:xfrm>
          <a:off x="4499533" y="7094"/>
          <a:ext cx="4711756" cy="36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Graph" r:id="rId7" imgW="3901320" imgH="2986920" progId="Origin50.Graph">
                  <p:embed/>
                </p:oleObj>
              </mc:Choice>
              <mc:Fallback>
                <p:oleObj name="Graph" r:id="rId7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533" y="7094"/>
                        <a:ext cx="4711756" cy="36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78204"/>
              </p:ext>
            </p:extLst>
          </p:nvPr>
        </p:nvGraphicFramePr>
        <p:xfrm>
          <a:off x="0" y="7094"/>
          <a:ext cx="4711756" cy="36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ph" r:id="rId9" imgW="3901320" imgH="2986920" progId="Origin50.Graph">
                  <p:embed/>
                </p:oleObj>
              </mc:Choice>
              <mc:Fallback>
                <p:oleObj name="Graph" r:id="rId9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7094"/>
                        <a:ext cx="4711756" cy="36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30120" y="709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TPBi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1956" y="8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3TPYMB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2534" y="3460702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Dilute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7437" y="3460701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TPBi</a:t>
            </a:r>
            <a:r>
              <a:rPr lang="en-US" sz="2400" dirty="0" smtClean="0"/>
              <a:t> no MCP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21</TotalTime>
  <Words>80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Office Theme</vt:lpstr>
      <vt:lpstr>Graph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3</cp:revision>
  <dcterms:created xsi:type="dcterms:W3CDTF">2018-06-14T22:28:44Z</dcterms:created>
  <dcterms:modified xsi:type="dcterms:W3CDTF">2018-06-14T22:52:18Z</dcterms:modified>
</cp:coreProperties>
</file>