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1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A56-3D4D-4D74-ACD3-9424C79D8B2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FEB3-A698-476C-B42B-6EEB3CB0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MprB1sc0z29G63nyOrJdxDF4XGVkok_CiS8ROKeszQ8OnO_DEkwLlSthj_QYICGd5jkihBlBVTvTGkRLUpgEZkB4Xuaa1IgBgv7GCeknjsLp-ocbnWAThi5n0nhAwxyE-l1m6wMU0iKR_Oh7RseaQkpQ-gguTvRT65JF2PPRt0M-TLH_LgXeOCX4w15dNpTkEs5TBi-3ySv2nyXjdm1cbBjW9gteGinyxyeEvSpV2_CvMpQC3UOs3kJ_Ynutlt1s6NqsxUYgx1TvyHUlRUGKXKcekD9bAIOFe82KrsKXkSK5RB_wND4I-uzOWfsp8DdPWRaIKA7Da26072ehSIYKaveykcjONJmiea7A0lw6KYGJ6u1AQxeFVT86BUeTOc_mZC0hdvlKTN447_p6h0sSanl_zFPJhmGTDOWQyKqm9XXWrRNlzjWz4tx0PrMjv-Rt6JXQfJlneJJhAB-1_XvDbr9aN4kvAfeNovhvACf_QEtA4WcVPc-RxpUOrl25YLJzlTnXw7vJvUJ2GswEONW2Su5YwdJbV87m1gWr8crYCp68Lk7G27i2Z3ZMQsXAZbBJfQwZaA5IxGC3wZ25l8FrAW4IRC1bQN7pR5FIOkG8=w1279-h959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-898984"/>
            <a:ext cx="5533804" cy="41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fzJBLuimImsKhdT8jfZLlMj-5DZCFAZWECChnz88IKYusQMPZA5dPdUevlJBnJ4_xw_TMMZG9N4pRLHgputt2hLoBu0zL6lLaRTXSldUQLmuutEDCPeSkk13kI2mGk010OJ6LdUN_CRzUB2YK4imxv29lScaUvfV1s7Nf4AIIcfPsw2BeYKlsV3pFFUuEzBtPnenVdfmmJd1C5Nhyikq15EBQctneAKyR3_Nay28RrJzg64uSXFoACAHt0Gqkr3Hr_St3OPVROqgUNPZ8uTL34JKk1voc49eRsRADOLoupYq3yjo1n9IsGa8hUiEF3VsR4bi2JxWrGeoDID5S-c9HN4g82c9UipOaS8s9SRP2YkbLegJIUqalE0kbACy0lJYpQ10EiWX6HIWWm4wCXE2JU1Y_OHcGv3OMMMegD8sgcgbx6DR0xVbv3mSdQMwpomB6NUIj8NFIWG6laQNSVLCydpAJebyNONoMc6XEbhD5XOfzSLtQDH6RLBQ7fkWz2mEzT9PQAGGt8yrIY89rfNL2Xu-mHGWKBOcwWGy1HB3DUOq4-MjKlGmVFGZiUQlaoCPHvViFf2skb8iOSFTg72zOKC5nL3KIQ1IcdVAfDDG=w720-h959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01" y="-898985"/>
            <a:ext cx="3110871" cy="41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A_TlkwsHJDgGrNV7i11bI0oPF7imZvzBlwyRg5uvnrmM-yRAH3t8GSPAa6H2w83LpA65tTuDXoxP_hONP6rJIPahNwJV7lBFmJ8Dfp3GpO5cSHKErAcGPfRl3TpDBjme2hcfla5ojAR3JCGjwh0O8r-q5Z4_X9PJutdn6V1TNURf5Yd9sYuhkkWWViTIq6-sqfsUDxqTrAo7xKnKi9u-K2SxYb50wPasDnhlSmQ-7oy8EICRuyWQCMkoQu3Mwgh_SxV8_ue_S32A7uyd50wWcN0u7OUCnQUDuo00tFvPAZ7WVED8ug2fySfFraq9-a9R0ki8OCHTxnH4Wf2luh7n5f8Y5S5tnLDDx6zPOd_HJSwFPq4JA2gDnkr6k4O-q2cfJNlkW3jG3twySxiu_6nZp-X-fvrvGz2H-pZ02xZoIA0X3lpA4BN-epPtbC1G1uUINIwePIMHPnH5Z0KUNC-eRJEYHJQWpiZxf9Qs_MylsNxkdOOAcKkARTVzQ_Lia83LjTSYb36jxzx2i_kR4T99kU7DcfA1cO1CLG712tEg9U-SN8awcyDpdrgrAasKx7j-Q9w4j2qJPhYEACLxlCJkcQ-nSytS7FVHijjhTPsD=w1279-h959-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47" y="3346583"/>
            <a:ext cx="4721225" cy="353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UP35oLSEI7lj8O4BaSsUHu-uZtELyRUnK4A29SZZuFBxpthI_vo69kH8IO2BKfsBbli_cJZm_nPbJMQhJC7sl_R54G3eUTAFn6P_wVPp7EDpEff3T354OmBR_TYVSYXxk0KQXrhPVjKjKnVUMMMULdc4Poz-j9HJFS7RV1KKbVoyhg8t4jMtcMiTeJ1ZAyngJK3VSUD5s7Iv_qaiDv2sqsEb9onFZRFOpZJpZhbx89hoAEZGoj5tNAmY8i7MHwtOEZtTuzdjNsSAcZHhiRqkQBz7vPyihICnE-wBjvk3XmQ5svwRkDep8naYK2aMLpErAFlhj17f74SmWodJAtRgVfn6SuidI-yakXkTm_Go5eHrWzgUVYO0MYYaxtDix9LLKEnIBFmFNboJZ4xL6KgwATi9a3U98Jhkzw9_HXMKGhOXWjpdMMu10h0o-U0wtAU6V1WOlhOqNaJN1TGZvvqZDr1nhKUWGojuu6APNnhwzGb-TtKQVS3KisCY8Zc6kPma3fLwCxXat7K49SIqNNxQoErpHDBxjHuNV78dRbZIvAYP59Oh3REifYhnX2olKVlp9Z65ApnJ36X_Dvp_sX8IVlBq1xxrGkb7dHCqWFZ9=w1279-h959-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6" y="3346583"/>
            <a:ext cx="4721225" cy="353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-898985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5283" y="-8989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28832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5284" y="328832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1</cp:revision>
  <dcterms:created xsi:type="dcterms:W3CDTF">2018-06-22T19:44:40Z</dcterms:created>
  <dcterms:modified xsi:type="dcterms:W3CDTF">2018-06-22T19:44:56Z</dcterms:modified>
</cp:coreProperties>
</file>