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</p:sldMasterIdLst>
  <p:notesMasterIdLst>
    <p:notesMasterId r:id="rId5"/>
  </p:notesMasterIdLst>
  <p:handoutMasterIdLst>
    <p:handoutMasterId r:id="rId6"/>
  </p:handoutMasterIdLst>
  <p:sldIdLst>
    <p:sldId id="256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06E79F21-5C0C-4371-A609-8FDBD33C910B}">
          <p14:sldIdLst>
            <p14:sldId id="256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BDA46-48A5-42DE-9A7C-58804E0D4581}" v="1" dt="2020-05-02T04:50:21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2" autoAdjust="0"/>
    <p:restoredTop sz="94660"/>
  </p:normalViewPr>
  <p:slideViewPr>
    <p:cSldViewPr snapToGrid="0" showGuides="1">
      <p:cViewPr varScale="1">
        <p:scale>
          <a:sx n="130" d="100"/>
          <a:sy n="130" d="100"/>
        </p:scale>
        <p:origin x="326" y="82"/>
      </p:cViewPr>
      <p:guideLst>
        <p:guide orient="horz" pos="2160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6235D56-4966-FBBB-03CE-D7F685B07D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7383E0-E1C3-2E75-5D23-C4C1D1D1A6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E4EA-538B-4E3D-8E17-3FF4D40D5C9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0EF740-25F9-FA04-AE6C-6C33A717EB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A259A6-20DF-3BB3-3444-672432ECFD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0C067-0412-4D46-9CAA-763C554EA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04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0C2C0-7FEF-42CE-9FDC-EB25E4B0144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523CC-8B72-4BF2-8688-329DEC844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71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앞으로 나간다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양손</a:t>
            </a:r>
            <a:r>
              <a:rPr lang="en-US" altLang="ko-KR" dirty="0"/>
              <a:t>)</a:t>
            </a:r>
            <a:r>
              <a:rPr lang="ko-KR" altLang="en-US" dirty="0"/>
              <a:t> 대한민국의 센서 기술은 선진국에 비해 </a:t>
            </a:r>
            <a:r>
              <a:rPr lang="en-US" altLang="ko-KR" b="1" dirty="0"/>
              <a:t>56%</a:t>
            </a:r>
            <a:r>
              <a:rPr lang="ko-KR" altLang="en-US" b="1" dirty="0"/>
              <a:t> 수준이라고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</a:t>
            </a:r>
            <a:r>
              <a:rPr lang="ko-KR" altLang="en-US" dirty="0" err="1"/>
              <a:t>카이트로닉스가</a:t>
            </a:r>
            <a:r>
              <a:rPr lang="ko-KR" altLang="en-US" dirty="0"/>
              <a:t> </a:t>
            </a:r>
            <a:r>
              <a:rPr lang="ko-KR" altLang="en-US" b="1" dirty="0"/>
              <a:t>압력 센서 분야의 기술을</a:t>
            </a:r>
            <a:r>
              <a:rPr lang="ko-KR" altLang="en-US" dirty="0"/>
              <a:t> 선도하겠습니다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글로벌 브랜드 </a:t>
            </a:r>
            <a:r>
              <a:rPr lang="ko-KR" altLang="en-US" b="1" dirty="0" err="1"/>
              <a:t>카이트로닉스입니다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지금까지 발표자 </a:t>
            </a:r>
            <a:r>
              <a:rPr lang="ko-KR" altLang="en-US" b="1" dirty="0"/>
              <a:t>장욱이었습니다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EA4C2A-22D3-4969-9E28-08EEC338804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99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A8D4-1402-48CC-999F-48418B302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D51CC8-1756-4EE0-90EE-8B159582B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B4EF2-2A03-4A8F-8F49-D736B9F0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F31C1-942E-4266-9B1F-6BAC38F4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E06F4-FA50-4BAC-8353-035B55ED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6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1451"/>
            <a:ext cx="5181600" cy="4735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1451"/>
            <a:ext cx="5181600" cy="4735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FDC21ED-6F63-43B6-BC45-561E2CC1C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5332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3251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3251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5845425-F302-4BAC-89D6-D2743FB29F0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40906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041209F-49E2-417B-818A-10479293596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0" y="3840906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18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0928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0928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5845425-F302-4BAC-89D6-D2743FB29F0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4354427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041209F-49E2-417B-818A-10479293596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0" y="4354427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9950654D-3D60-4E5D-8BE8-63828E0B5C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08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145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145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5845425-F302-4BAC-89D6-D2743FB29F0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403399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041209F-49E2-417B-818A-10479293596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0" y="403399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E19E9F58-57F5-4658-9ECC-1381646E06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483798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746EA-6A02-4D48-9E91-2C2933C5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7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D17DA-A589-4B63-9258-6BC8F4B6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01935"/>
            <a:ext cx="5157787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A8CF8-0622-498F-9FB1-84E15FBD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90940"/>
            <a:ext cx="5157787" cy="4798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CBDB4-2A67-4429-91B8-07CF6CC9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01935"/>
            <a:ext cx="5183188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76BD2-4E19-4821-B41D-BADE5957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90940"/>
            <a:ext cx="5183188" cy="4798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5560C-992E-43CE-BCB0-E51D571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5AD861-9582-4A92-BE37-D197311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348EF-933F-455D-8CA9-9391B632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5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746EA-6A02-4D48-9E91-2C2933C5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7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D17DA-A589-4B63-9258-6BC8F4B6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3250"/>
            <a:ext cx="5157787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A8CF8-0622-498F-9FB1-84E15FBD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9468"/>
            <a:ext cx="5157787" cy="34901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CBDB4-2A67-4429-91B8-07CF6CC9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3250"/>
            <a:ext cx="5183188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76BD2-4E19-4821-B41D-BADE5957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9468"/>
            <a:ext cx="5183188" cy="34901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5560C-992E-43CE-BCB0-E51D571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5AD861-9582-4A92-BE37-D197311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348EF-933F-455D-8CA9-9391B632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1C49129D-0036-4948-8350-BD83647D8A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912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746EA-6A02-4D48-9E91-2C2933C5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7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D17DA-A589-4B63-9258-6BC8F4B6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98702"/>
            <a:ext cx="5157787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A8CF8-0622-498F-9FB1-84E15FBD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73175"/>
            <a:ext cx="5157787" cy="41164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CBDB4-2A67-4429-91B8-07CF6CC9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98702"/>
            <a:ext cx="5183188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76BD2-4E19-4821-B41D-BADE5957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3175"/>
            <a:ext cx="5183188" cy="41164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5560C-992E-43CE-BCB0-E51D571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5AD861-9582-4A92-BE37-D197311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348EF-933F-455D-8CA9-9391B632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01FD26F9-8955-4C2B-832E-44C34A401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09085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410A-6B90-4D59-8388-42D21755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03D8A-11B9-49FF-A598-7BB40EAE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B531A-C405-4F43-A767-23CD931D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17401D-EF25-4BE7-A4CC-F7EC1C4E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20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410A-6B90-4D59-8388-42D21755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03D8A-11B9-49FF-A598-7BB40EAE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B531A-C405-4F43-A767-23CD931D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17401D-EF25-4BE7-A4CC-F7EC1C4E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F618521-6D58-4A88-A558-E3734DD574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877888"/>
            <a:ext cx="10515600" cy="309562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746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CE1AB8-BCDA-4AD9-85FD-E44AC490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A6D48D-289A-4773-8A2A-8D17B743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94C7B5-FCB3-4169-B519-F1642F85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7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2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04DB8E8-88C2-4349-920B-16CCDB53B6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7655" y="684951"/>
            <a:ext cx="1706563" cy="42696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81F59F50-0477-4711-A578-9671410E8275}"/>
              </a:ext>
            </a:extLst>
          </p:cNvPr>
          <p:cNvGrpSpPr/>
          <p:nvPr userDrawn="1"/>
        </p:nvGrpSpPr>
        <p:grpSpPr>
          <a:xfrm>
            <a:off x="0" y="428"/>
            <a:ext cx="12192000" cy="783988"/>
            <a:chOff x="0" y="428"/>
            <a:chExt cx="12192000" cy="78398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35E20BE-81B4-4699-88E9-A02A80DDA9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567"/>
            <a:stretch>
              <a:fillRect/>
            </a:stretch>
          </p:blipFill>
          <p:spPr>
            <a:xfrm>
              <a:off x="0" y="428"/>
              <a:ext cx="12192000" cy="783988"/>
            </a:xfrm>
            <a:custGeom>
              <a:avLst/>
              <a:gdLst>
                <a:gd name="connsiteX0" fmla="*/ 0 w 12192000"/>
                <a:gd name="connsiteY0" fmla="*/ 0 h 783988"/>
                <a:gd name="connsiteX1" fmla="*/ 12192000 w 12192000"/>
                <a:gd name="connsiteY1" fmla="*/ 0 h 783988"/>
                <a:gd name="connsiteX2" fmla="*/ 12192000 w 12192000"/>
                <a:gd name="connsiteY2" fmla="*/ 783988 h 783988"/>
                <a:gd name="connsiteX3" fmla="*/ 11754887 w 12192000"/>
                <a:gd name="connsiteY3" fmla="*/ 346875 h 783988"/>
                <a:gd name="connsiteX4" fmla="*/ 0 w 12192000"/>
                <a:gd name="connsiteY4" fmla="*/ 346875 h 78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783988">
                  <a:moveTo>
                    <a:pt x="0" y="0"/>
                  </a:moveTo>
                  <a:lnTo>
                    <a:pt x="12192000" y="0"/>
                  </a:lnTo>
                  <a:lnTo>
                    <a:pt x="12192000" y="783988"/>
                  </a:lnTo>
                  <a:cubicBezTo>
                    <a:pt x="12192000" y="542577"/>
                    <a:pt x="11996298" y="346875"/>
                    <a:pt x="11754887" y="346875"/>
                  </a:cubicBezTo>
                  <a:lnTo>
                    <a:pt x="0" y="346875"/>
                  </a:lnTo>
                  <a:close/>
                </a:path>
              </a:pathLst>
            </a:custGeom>
          </p:spPr>
        </p:pic>
        <p:sp>
          <p:nvSpPr>
            <p:cNvPr id="9" name="TextBox 14">
              <a:extLst>
                <a:ext uri="{FF2B5EF4-FFF2-40B4-BE49-F238E27FC236}">
                  <a16:creationId xmlns:a16="http://schemas.microsoft.com/office/drawing/2014/main" id="{02BAC281-9847-4FAE-8188-8A29AE198361}"/>
                </a:ext>
              </a:extLst>
            </p:cNvPr>
            <p:cNvSpPr txBox="1"/>
            <p:nvPr userDrawn="1"/>
          </p:nvSpPr>
          <p:spPr>
            <a:xfrm>
              <a:off x="457782" y="93074"/>
              <a:ext cx="2588850" cy="161583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나눔바른고딕" panose="020B0603020101020101" pitchFamily="50" charset="-127"/>
                </a:rPr>
                <a:t>압력센서 분야의 기술을 선도하는 글로벌 브랜드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8454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BAF64-A9FC-45EE-B33B-C3588C6A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C7FC2-D00B-454C-A25A-2FFB934D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7E1A2-BBAB-4338-B282-7233BEBB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69F70-4358-4A14-B652-8598B56F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D546C-B05D-4FAE-B36B-2206E850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22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7C0C5-F527-47CB-9DA8-34003811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B40D4-5091-4F1A-B6E6-7248DEC7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D21C1-2F55-4934-A1C5-2CE0CB97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975A5-3D41-491C-BADA-61C08385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3A6EF-1093-49C2-95ED-4F972762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71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35485-BD32-4312-8649-7DE4ECAD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2A451-4651-4DE7-A711-3B192A339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2C0E8-3D30-4386-8E73-FC729B4F4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288111-C852-4976-A4CA-12187648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C2FB2-CAE6-4CEB-835B-86FF4F9C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33D2E-1F98-4570-A4A0-5AD2B078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79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B4CC7-B42D-43AF-BA4D-7DEAC536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793B3-B1F8-454C-9666-83DB1D6E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06916B-6656-4377-9D09-B328CEEB1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BE74F9-B2CB-41F3-9BF0-E39A27033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11511E-0E30-4A0A-A8BC-4F0DBB0D1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FB0CCB-3DC5-4F54-AADC-B7ADF4A7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CF33A9-6833-4A24-AC6C-8ECE28DE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DA2AFC-3686-455D-B305-4B59A093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652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5A221-5434-4857-B726-C249BAE0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CAD93D-42D7-4EA3-AC7F-E4BE60ED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34C5CF-4F09-405B-AEC2-CD70736F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D1827B-0F0D-47B7-8F22-F7C72DEE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532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9F4B3D-2C36-4430-8377-DB4AC0EF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90042C-299D-474A-8BD9-E50AAC8F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ABCB48-BECA-453D-9FBA-96720B09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774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F7736-B548-4DF2-B91A-2F482F17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4AF97-BD51-4D8C-807B-9747B1194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26C2D3-A034-4B1E-99FE-CDB59036A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CF572-AF8A-4754-B780-6C091BB5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F57483-1492-47B3-BE28-647BD3A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4044A-C9D0-464F-9CE2-392D9BDC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82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A8462-2B48-4FBB-AACC-9A1FD955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74D56-818E-4AC7-B0C7-C1013AD4C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E75B38-E9F0-49B7-970D-A2A510A50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3044F-5237-449A-A60C-45100A84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7CB63-321C-451F-B607-8A9CBE08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56948-7EB1-4A14-A6B8-EC62D718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797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B505A-D082-426D-AA28-43880E07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6A710F-B667-4BC7-8859-141C32ED0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13C8A-4F4A-4BA0-917F-257A7129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54FE2-310A-4315-922D-0760149A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8852C-5C3D-440C-9981-BA17CCF0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6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50576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0C589C3-9281-4C22-8F62-6AC537615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13901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A0233F-8299-4D6A-A7F7-C31E71F12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DBCE6F-67B0-49ED-AB81-C98015C79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76549-0EC3-468A-BF8D-B558C78A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CF2C0-30C6-4849-9519-0696B428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20BF8-591C-4B90-924B-366C70A8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8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591"/>
            <a:ext cx="10515600" cy="4386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0C7BD8D-E68C-4A0A-99AD-8DED5D0FA0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72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605"/>
            <a:ext cx="10515600" cy="4386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4A19FBD-B735-4183-A2DF-EFC6741100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456238"/>
            <a:ext cx="10515600" cy="10525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31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7684-0DB6-421B-B65F-2F231F53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57CDA-D6D8-4C69-8096-54356214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50252-6BD5-4606-A720-176FC179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256BD-DDCA-4E72-8CE0-441AA3E5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4C1D-E72A-4D66-8848-18B52D6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8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7684-0DB6-421B-B65F-2F231F53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616" y="1709739"/>
            <a:ext cx="8707833" cy="9763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57CDA-D6D8-4C69-8096-54356214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9616" y="2847975"/>
            <a:ext cx="8707833" cy="324167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50252-6BD5-4606-A720-176FC179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256BD-DDCA-4E72-8CE0-441AA3E5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4C1D-E72A-4D66-8848-18B52D6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5ED33F-8472-40B9-8EFC-60A4F25E86B3}"/>
              </a:ext>
            </a:extLst>
          </p:cNvPr>
          <p:cNvCxnSpPr/>
          <p:nvPr userDrawn="1"/>
        </p:nvCxnSpPr>
        <p:spPr>
          <a:xfrm>
            <a:off x="2639616" y="2782069"/>
            <a:ext cx="8736971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0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06449"/>
            <a:ext cx="5181600" cy="5270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06449"/>
            <a:ext cx="5181600" cy="5270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6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47887"/>
            <a:ext cx="5181600" cy="4029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47887"/>
            <a:ext cx="5181600" cy="4029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367004E5-C221-4AB1-9C55-6F55B73F54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58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FE9FD4-E640-4AAB-BA65-7B41B516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9181E-84CC-40C9-8D8E-3428582DF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3450"/>
            <a:ext cx="10515600" cy="555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62313-8977-4AAE-AFA3-5557B6D3B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31215"/>
            <a:ext cx="2743200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lnSpc>
                <a:spcPct val="100000"/>
              </a:lnSpc>
              <a:defRPr sz="8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2020-05-02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53DD3-8C36-4918-AB68-54A17B0F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31215"/>
            <a:ext cx="2743200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lnSpc>
                <a:spcPct val="100000"/>
              </a:lnSpc>
              <a:defRPr sz="8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D34BE6D4-D926-45B4-AA53-6757BA424B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49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  <p:sldLayoutId id="2147483651" r:id="rId6"/>
    <p:sldLayoutId id="2147483660" r:id="rId7"/>
    <p:sldLayoutId id="2147483652" r:id="rId8"/>
    <p:sldLayoutId id="2147483712" r:id="rId9"/>
    <p:sldLayoutId id="2147483713" r:id="rId10"/>
    <p:sldLayoutId id="2147483665" r:id="rId11"/>
    <p:sldLayoutId id="2147483710" r:id="rId12"/>
    <p:sldLayoutId id="2147483711" r:id="rId13"/>
    <p:sldLayoutId id="2147483653" r:id="rId14"/>
    <p:sldLayoutId id="2147483708" r:id="rId15"/>
    <p:sldLayoutId id="2147483709" r:id="rId16"/>
    <p:sldLayoutId id="2147483654" r:id="rId17"/>
    <p:sldLayoutId id="2147483661" r:id="rId18"/>
    <p:sldLayoutId id="2147483655" r:id="rId19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B92C4-73F6-4D2B-87B8-4CEEA464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863D3-C1D1-4FCA-BAB7-4886DFBB8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457AC-9B4D-4BD1-98DD-BB7A9A760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4D28D-3331-4D67-8FA6-3D2E58FF2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F5291-7D4B-4C49-9ED6-FC7CD8B92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4453-DC88-4499-B87B-E0B0DAB42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65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46654-8534-41AF-A801-F87739078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문서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4D4022-2EEB-41C4-BA62-0744DE687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김원호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6B069-A584-47F9-BE37-3DC4C92D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7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B06F4D6C-E061-466F-8396-F4FB7C24A9E8}"/>
              </a:ext>
            </a:extLst>
          </p:cNvPr>
          <p:cNvSpPr>
            <a:spLocks/>
          </p:cNvSpPr>
          <p:nvPr/>
        </p:nvSpPr>
        <p:spPr bwMode="auto">
          <a:xfrm>
            <a:off x="6437687" y="2491852"/>
            <a:ext cx="479700" cy="663736"/>
          </a:xfrm>
          <a:custGeom>
            <a:avLst/>
            <a:gdLst>
              <a:gd name="T0" fmla="*/ 0 w 113"/>
              <a:gd name="T1" fmla="*/ 5 h 154"/>
              <a:gd name="T2" fmla="*/ 5 w 113"/>
              <a:gd name="T3" fmla="*/ 0 h 154"/>
              <a:gd name="T4" fmla="*/ 22 w 113"/>
              <a:gd name="T5" fmla="*/ 0 h 154"/>
              <a:gd name="T6" fmla="*/ 27 w 113"/>
              <a:gd name="T7" fmla="*/ 5 h 154"/>
              <a:gd name="T8" fmla="*/ 27 w 113"/>
              <a:gd name="T9" fmla="*/ 49 h 154"/>
              <a:gd name="T10" fmla="*/ 76 w 113"/>
              <a:gd name="T11" fmla="*/ 2 h 154"/>
              <a:gd name="T12" fmla="*/ 79 w 113"/>
              <a:gd name="T13" fmla="*/ 0 h 154"/>
              <a:gd name="T14" fmla="*/ 81 w 113"/>
              <a:gd name="T15" fmla="*/ 0 h 154"/>
              <a:gd name="T16" fmla="*/ 103 w 113"/>
              <a:gd name="T17" fmla="*/ 0 h 154"/>
              <a:gd name="T18" fmla="*/ 107 w 113"/>
              <a:gd name="T19" fmla="*/ 2 h 154"/>
              <a:gd name="T20" fmla="*/ 105 w 113"/>
              <a:gd name="T21" fmla="*/ 8 h 154"/>
              <a:gd name="T22" fmla="*/ 50 w 113"/>
              <a:gd name="T23" fmla="*/ 61 h 154"/>
              <a:gd name="T24" fmla="*/ 44 w 113"/>
              <a:gd name="T25" fmla="*/ 67 h 154"/>
              <a:gd name="T26" fmla="*/ 38 w 113"/>
              <a:gd name="T27" fmla="*/ 72 h 154"/>
              <a:gd name="T28" fmla="*/ 44 w 113"/>
              <a:gd name="T29" fmla="*/ 78 h 154"/>
              <a:gd name="T30" fmla="*/ 50 w 113"/>
              <a:gd name="T31" fmla="*/ 84 h 154"/>
              <a:gd name="T32" fmla="*/ 111 w 113"/>
              <a:gd name="T33" fmla="*/ 147 h 154"/>
              <a:gd name="T34" fmla="*/ 112 w 113"/>
              <a:gd name="T35" fmla="*/ 151 h 154"/>
              <a:gd name="T36" fmla="*/ 108 w 113"/>
              <a:gd name="T37" fmla="*/ 154 h 154"/>
              <a:gd name="T38" fmla="*/ 92 w 113"/>
              <a:gd name="T39" fmla="*/ 154 h 154"/>
              <a:gd name="T40" fmla="*/ 83 w 113"/>
              <a:gd name="T41" fmla="*/ 152 h 154"/>
              <a:gd name="T42" fmla="*/ 71 w 113"/>
              <a:gd name="T43" fmla="*/ 142 h 154"/>
              <a:gd name="T44" fmla="*/ 27 w 113"/>
              <a:gd name="T45" fmla="*/ 97 h 154"/>
              <a:gd name="T46" fmla="*/ 27 w 113"/>
              <a:gd name="T47" fmla="*/ 127 h 154"/>
              <a:gd name="T48" fmla="*/ 24 w 113"/>
              <a:gd name="T49" fmla="*/ 148 h 154"/>
              <a:gd name="T50" fmla="*/ 14 w 113"/>
              <a:gd name="T51" fmla="*/ 154 h 154"/>
              <a:gd name="T52" fmla="*/ 5 w 113"/>
              <a:gd name="T53" fmla="*/ 154 h 154"/>
              <a:gd name="T54" fmla="*/ 0 w 113"/>
              <a:gd name="T55" fmla="*/ 148 h 154"/>
              <a:gd name="T56" fmla="*/ 0 w 113"/>
              <a:gd name="T57" fmla="*/ 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3" h="154">
                <a:moveTo>
                  <a:pt x="0" y="5"/>
                </a:moveTo>
                <a:cubicBezTo>
                  <a:pt x="0" y="1"/>
                  <a:pt x="2" y="0"/>
                  <a:pt x="5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6" y="0"/>
                  <a:pt x="27" y="1"/>
                  <a:pt x="27" y="5"/>
                </a:cubicBezTo>
                <a:cubicBezTo>
                  <a:pt x="27" y="49"/>
                  <a:pt x="27" y="49"/>
                  <a:pt x="27" y="49"/>
                </a:cubicBezTo>
                <a:cubicBezTo>
                  <a:pt x="76" y="2"/>
                  <a:pt x="76" y="2"/>
                  <a:pt x="76" y="2"/>
                </a:cubicBezTo>
                <a:cubicBezTo>
                  <a:pt x="77" y="1"/>
                  <a:pt x="78" y="1"/>
                  <a:pt x="79" y="0"/>
                </a:cubicBezTo>
                <a:cubicBezTo>
                  <a:pt x="79" y="0"/>
                  <a:pt x="80" y="0"/>
                  <a:pt x="81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6" y="0"/>
                  <a:pt x="107" y="1"/>
                  <a:pt x="107" y="2"/>
                </a:cubicBezTo>
                <a:cubicBezTo>
                  <a:pt x="108" y="4"/>
                  <a:pt x="107" y="6"/>
                  <a:pt x="105" y="8"/>
                </a:cubicBezTo>
                <a:cubicBezTo>
                  <a:pt x="50" y="61"/>
                  <a:pt x="50" y="61"/>
                  <a:pt x="50" y="61"/>
                </a:cubicBezTo>
                <a:cubicBezTo>
                  <a:pt x="48" y="63"/>
                  <a:pt x="46" y="65"/>
                  <a:pt x="44" y="67"/>
                </a:cubicBezTo>
                <a:cubicBezTo>
                  <a:pt x="42" y="69"/>
                  <a:pt x="40" y="71"/>
                  <a:pt x="38" y="72"/>
                </a:cubicBezTo>
                <a:cubicBezTo>
                  <a:pt x="40" y="74"/>
                  <a:pt x="42" y="76"/>
                  <a:pt x="44" y="78"/>
                </a:cubicBezTo>
                <a:cubicBezTo>
                  <a:pt x="46" y="80"/>
                  <a:pt x="48" y="82"/>
                  <a:pt x="50" y="84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3" y="148"/>
                  <a:pt x="113" y="150"/>
                  <a:pt x="112" y="151"/>
                </a:cubicBezTo>
                <a:cubicBezTo>
                  <a:pt x="112" y="153"/>
                  <a:pt x="110" y="154"/>
                  <a:pt x="108" y="154"/>
                </a:cubicBezTo>
                <a:cubicBezTo>
                  <a:pt x="92" y="154"/>
                  <a:pt x="92" y="154"/>
                  <a:pt x="92" y="154"/>
                </a:cubicBezTo>
                <a:cubicBezTo>
                  <a:pt x="89" y="154"/>
                  <a:pt x="86" y="153"/>
                  <a:pt x="83" y="152"/>
                </a:cubicBezTo>
                <a:cubicBezTo>
                  <a:pt x="80" y="150"/>
                  <a:pt x="76" y="147"/>
                  <a:pt x="71" y="142"/>
                </a:cubicBezTo>
                <a:cubicBezTo>
                  <a:pt x="27" y="97"/>
                  <a:pt x="27" y="97"/>
                  <a:pt x="27" y="97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137"/>
                  <a:pt x="26" y="144"/>
                  <a:pt x="24" y="148"/>
                </a:cubicBezTo>
                <a:cubicBezTo>
                  <a:pt x="21" y="152"/>
                  <a:pt x="18" y="154"/>
                  <a:pt x="14" y="154"/>
                </a:cubicBezTo>
                <a:cubicBezTo>
                  <a:pt x="5" y="154"/>
                  <a:pt x="5" y="154"/>
                  <a:pt x="5" y="154"/>
                </a:cubicBezTo>
                <a:cubicBezTo>
                  <a:pt x="2" y="154"/>
                  <a:pt x="0" y="152"/>
                  <a:pt x="0" y="148"/>
                </a:cubicBezTo>
                <a:lnTo>
                  <a:pt x="0" y="5"/>
                </a:lnTo>
                <a:close/>
              </a:path>
            </a:pathLst>
          </a:custGeom>
          <a:solidFill>
            <a:srgbClr val="004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B964A061-4F16-4141-9516-F15324C0BAB9}"/>
              </a:ext>
            </a:extLst>
          </p:cNvPr>
          <p:cNvSpPr>
            <a:spLocks/>
          </p:cNvSpPr>
          <p:nvPr/>
        </p:nvSpPr>
        <p:spPr bwMode="auto">
          <a:xfrm>
            <a:off x="7123487" y="2491852"/>
            <a:ext cx="114645" cy="663736"/>
          </a:xfrm>
          <a:custGeom>
            <a:avLst/>
            <a:gdLst>
              <a:gd name="T0" fmla="*/ 0 w 27"/>
              <a:gd name="T1" fmla="*/ 5 h 154"/>
              <a:gd name="T2" fmla="*/ 5 w 27"/>
              <a:gd name="T3" fmla="*/ 0 h 154"/>
              <a:gd name="T4" fmla="*/ 22 w 27"/>
              <a:gd name="T5" fmla="*/ 0 h 154"/>
              <a:gd name="T6" fmla="*/ 27 w 27"/>
              <a:gd name="T7" fmla="*/ 5 h 154"/>
              <a:gd name="T8" fmla="*/ 27 w 27"/>
              <a:gd name="T9" fmla="*/ 127 h 154"/>
              <a:gd name="T10" fmla="*/ 23 w 27"/>
              <a:gd name="T11" fmla="*/ 148 h 154"/>
              <a:gd name="T12" fmla="*/ 13 w 27"/>
              <a:gd name="T13" fmla="*/ 154 h 154"/>
              <a:gd name="T14" fmla="*/ 5 w 27"/>
              <a:gd name="T15" fmla="*/ 154 h 154"/>
              <a:gd name="T16" fmla="*/ 0 w 27"/>
              <a:gd name="T17" fmla="*/ 148 h 154"/>
              <a:gd name="T18" fmla="*/ 0 w 27"/>
              <a:gd name="T19" fmla="*/ 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" h="154">
                <a:moveTo>
                  <a:pt x="0" y="5"/>
                </a:moveTo>
                <a:cubicBezTo>
                  <a:pt x="0" y="1"/>
                  <a:pt x="1" y="0"/>
                  <a:pt x="5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7" y="1"/>
                  <a:pt x="27" y="5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137"/>
                  <a:pt x="26" y="144"/>
                  <a:pt x="23" y="148"/>
                </a:cubicBezTo>
                <a:cubicBezTo>
                  <a:pt x="21" y="152"/>
                  <a:pt x="18" y="154"/>
                  <a:pt x="13" y="154"/>
                </a:cubicBezTo>
                <a:cubicBezTo>
                  <a:pt x="5" y="154"/>
                  <a:pt x="5" y="154"/>
                  <a:pt x="5" y="154"/>
                </a:cubicBezTo>
                <a:cubicBezTo>
                  <a:pt x="1" y="154"/>
                  <a:pt x="0" y="152"/>
                  <a:pt x="0" y="148"/>
                </a:cubicBezTo>
                <a:lnTo>
                  <a:pt x="0" y="5"/>
                </a:lnTo>
                <a:close/>
              </a:path>
            </a:pathLst>
          </a:custGeom>
          <a:solidFill>
            <a:srgbClr val="004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1A70D7DA-F43E-4C7C-BB59-E34E701D3EDC}"/>
              </a:ext>
            </a:extLst>
          </p:cNvPr>
          <p:cNvSpPr>
            <a:spLocks/>
          </p:cNvSpPr>
          <p:nvPr/>
        </p:nvSpPr>
        <p:spPr bwMode="auto">
          <a:xfrm>
            <a:off x="7444232" y="2491852"/>
            <a:ext cx="487745" cy="663736"/>
          </a:xfrm>
          <a:custGeom>
            <a:avLst/>
            <a:gdLst>
              <a:gd name="T0" fmla="*/ 115 w 115"/>
              <a:gd name="T1" fmla="*/ 16 h 154"/>
              <a:gd name="T2" fmla="*/ 110 w 115"/>
              <a:gd name="T3" fmla="*/ 21 h 154"/>
              <a:gd name="T4" fmla="*/ 71 w 115"/>
              <a:gd name="T5" fmla="*/ 21 h 154"/>
              <a:gd name="T6" fmla="*/ 71 w 115"/>
              <a:gd name="T7" fmla="*/ 127 h 154"/>
              <a:gd name="T8" fmla="*/ 67 w 115"/>
              <a:gd name="T9" fmla="*/ 148 h 154"/>
              <a:gd name="T10" fmla="*/ 57 w 115"/>
              <a:gd name="T11" fmla="*/ 154 h 154"/>
              <a:gd name="T12" fmla="*/ 48 w 115"/>
              <a:gd name="T13" fmla="*/ 154 h 154"/>
              <a:gd name="T14" fmla="*/ 43 w 115"/>
              <a:gd name="T15" fmla="*/ 148 h 154"/>
              <a:gd name="T16" fmla="*/ 43 w 115"/>
              <a:gd name="T17" fmla="*/ 21 h 154"/>
              <a:gd name="T18" fmla="*/ 23 w 115"/>
              <a:gd name="T19" fmla="*/ 21 h 154"/>
              <a:gd name="T20" fmla="*/ 5 w 115"/>
              <a:gd name="T21" fmla="*/ 18 h 154"/>
              <a:gd name="T22" fmla="*/ 0 w 115"/>
              <a:gd name="T23" fmla="*/ 9 h 154"/>
              <a:gd name="T24" fmla="*/ 0 w 115"/>
              <a:gd name="T25" fmla="*/ 5 h 154"/>
              <a:gd name="T26" fmla="*/ 5 w 115"/>
              <a:gd name="T27" fmla="*/ 0 h 154"/>
              <a:gd name="T28" fmla="*/ 110 w 115"/>
              <a:gd name="T29" fmla="*/ 0 h 154"/>
              <a:gd name="T30" fmla="*/ 115 w 115"/>
              <a:gd name="T31" fmla="*/ 5 h 154"/>
              <a:gd name="T32" fmla="*/ 115 w 115"/>
              <a:gd name="T33" fmla="*/ 1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5" h="154">
                <a:moveTo>
                  <a:pt x="115" y="16"/>
                </a:moveTo>
                <a:cubicBezTo>
                  <a:pt x="115" y="20"/>
                  <a:pt x="113" y="21"/>
                  <a:pt x="110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27"/>
                  <a:pt x="71" y="127"/>
                  <a:pt x="71" y="127"/>
                </a:cubicBezTo>
                <a:cubicBezTo>
                  <a:pt x="71" y="137"/>
                  <a:pt x="69" y="144"/>
                  <a:pt x="67" y="148"/>
                </a:cubicBezTo>
                <a:cubicBezTo>
                  <a:pt x="65" y="152"/>
                  <a:pt x="61" y="154"/>
                  <a:pt x="57" y="154"/>
                </a:cubicBezTo>
                <a:cubicBezTo>
                  <a:pt x="48" y="154"/>
                  <a:pt x="48" y="154"/>
                  <a:pt x="48" y="154"/>
                </a:cubicBezTo>
                <a:cubicBezTo>
                  <a:pt x="45" y="154"/>
                  <a:pt x="43" y="152"/>
                  <a:pt x="43" y="148"/>
                </a:cubicBezTo>
                <a:cubicBezTo>
                  <a:pt x="43" y="21"/>
                  <a:pt x="43" y="21"/>
                  <a:pt x="43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15" y="21"/>
                  <a:pt x="9" y="20"/>
                  <a:pt x="5" y="18"/>
                </a:cubicBezTo>
                <a:cubicBezTo>
                  <a:pt x="1" y="16"/>
                  <a:pt x="0" y="13"/>
                  <a:pt x="0" y="9"/>
                </a:cubicBezTo>
                <a:cubicBezTo>
                  <a:pt x="0" y="5"/>
                  <a:pt x="0" y="5"/>
                  <a:pt x="0" y="5"/>
                </a:cubicBezTo>
                <a:cubicBezTo>
                  <a:pt x="0" y="1"/>
                  <a:pt x="1" y="0"/>
                  <a:pt x="5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3" y="0"/>
                  <a:pt x="115" y="1"/>
                  <a:pt x="115" y="5"/>
                </a:cubicBezTo>
                <a:lnTo>
                  <a:pt x="115" y="16"/>
                </a:lnTo>
                <a:close/>
              </a:path>
            </a:pathLst>
          </a:custGeom>
          <a:solidFill>
            <a:srgbClr val="004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6DBD9CCF-EF50-4B92-9B5D-F3ACCEC0361A}"/>
              </a:ext>
            </a:extLst>
          </p:cNvPr>
          <p:cNvSpPr>
            <a:spLocks noEditPoints="1"/>
          </p:cNvSpPr>
          <p:nvPr/>
        </p:nvSpPr>
        <p:spPr bwMode="auto">
          <a:xfrm>
            <a:off x="8138077" y="2491852"/>
            <a:ext cx="475677" cy="663736"/>
          </a:xfrm>
          <a:custGeom>
            <a:avLst/>
            <a:gdLst>
              <a:gd name="T0" fmla="*/ 92 w 112"/>
              <a:gd name="T1" fmla="*/ 154 h 154"/>
              <a:gd name="T2" fmla="*/ 78 w 112"/>
              <a:gd name="T3" fmla="*/ 139 h 154"/>
              <a:gd name="T4" fmla="*/ 53 w 112"/>
              <a:gd name="T5" fmla="*/ 90 h 154"/>
              <a:gd name="T6" fmla="*/ 27 w 112"/>
              <a:gd name="T7" fmla="*/ 90 h 154"/>
              <a:gd name="T8" fmla="*/ 27 w 112"/>
              <a:gd name="T9" fmla="*/ 127 h 154"/>
              <a:gd name="T10" fmla="*/ 23 w 112"/>
              <a:gd name="T11" fmla="*/ 148 h 154"/>
              <a:gd name="T12" fmla="*/ 13 w 112"/>
              <a:gd name="T13" fmla="*/ 154 h 154"/>
              <a:gd name="T14" fmla="*/ 5 w 112"/>
              <a:gd name="T15" fmla="*/ 154 h 154"/>
              <a:gd name="T16" fmla="*/ 0 w 112"/>
              <a:gd name="T17" fmla="*/ 148 h 154"/>
              <a:gd name="T18" fmla="*/ 0 w 112"/>
              <a:gd name="T19" fmla="*/ 5 h 154"/>
              <a:gd name="T20" fmla="*/ 5 w 112"/>
              <a:gd name="T21" fmla="*/ 0 h 154"/>
              <a:gd name="T22" fmla="*/ 59 w 112"/>
              <a:gd name="T23" fmla="*/ 0 h 154"/>
              <a:gd name="T24" fmla="*/ 79 w 112"/>
              <a:gd name="T25" fmla="*/ 3 h 154"/>
              <a:gd name="T26" fmla="*/ 95 w 112"/>
              <a:gd name="T27" fmla="*/ 12 h 154"/>
              <a:gd name="T28" fmla="*/ 105 w 112"/>
              <a:gd name="T29" fmla="*/ 27 h 154"/>
              <a:gd name="T30" fmla="*/ 108 w 112"/>
              <a:gd name="T31" fmla="*/ 45 h 154"/>
              <a:gd name="T32" fmla="*/ 101 w 112"/>
              <a:gd name="T33" fmla="*/ 71 h 154"/>
              <a:gd name="T34" fmla="*/ 80 w 112"/>
              <a:gd name="T35" fmla="*/ 86 h 154"/>
              <a:gd name="T36" fmla="*/ 111 w 112"/>
              <a:gd name="T37" fmla="*/ 146 h 154"/>
              <a:gd name="T38" fmla="*/ 112 w 112"/>
              <a:gd name="T39" fmla="*/ 151 h 154"/>
              <a:gd name="T40" fmla="*/ 107 w 112"/>
              <a:gd name="T41" fmla="*/ 154 h 154"/>
              <a:gd name="T42" fmla="*/ 92 w 112"/>
              <a:gd name="T43" fmla="*/ 154 h 154"/>
              <a:gd name="T44" fmla="*/ 49 w 112"/>
              <a:gd name="T45" fmla="*/ 68 h 154"/>
              <a:gd name="T46" fmla="*/ 72 w 112"/>
              <a:gd name="T47" fmla="*/ 63 h 154"/>
              <a:gd name="T48" fmla="*/ 81 w 112"/>
              <a:gd name="T49" fmla="*/ 45 h 154"/>
              <a:gd name="T50" fmla="*/ 72 w 112"/>
              <a:gd name="T51" fmla="*/ 27 h 154"/>
              <a:gd name="T52" fmla="*/ 49 w 112"/>
              <a:gd name="T53" fmla="*/ 21 h 154"/>
              <a:gd name="T54" fmla="*/ 27 w 112"/>
              <a:gd name="T55" fmla="*/ 21 h 154"/>
              <a:gd name="T56" fmla="*/ 27 w 112"/>
              <a:gd name="T57" fmla="*/ 68 h 154"/>
              <a:gd name="T58" fmla="*/ 49 w 112"/>
              <a:gd name="T59" fmla="*/ 6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2" h="154">
                <a:moveTo>
                  <a:pt x="92" y="154"/>
                </a:moveTo>
                <a:cubicBezTo>
                  <a:pt x="88" y="154"/>
                  <a:pt x="83" y="149"/>
                  <a:pt x="78" y="139"/>
                </a:cubicBezTo>
                <a:cubicBezTo>
                  <a:pt x="53" y="90"/>
                  <a:pt x="53" y="90"/>
                  <a:pt x="53" y="90"/>
                </a:cubicBezTo>
                <a:cubicBezTo>
                  <a:pt x="27" y="90"/>
                  <a:pt x="27" y="90"/>
                  <a:pt x="27" y="90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137"/>
                  <a:pt x="26" y="144"/>
                  <a:pt x="23" y="148"/>
                </a:cubicBezTo>
                <a:cubicBezTo>
                  <a:pt x="21" y="152"/>
                  <a:pt x="18" y="154"/>
                  <a:pt x="13" y="154"/>
                </a:cubicBezTo>
                <a:cubicBezTo>
                  <a:pt x="5" y="154"/>
                  <a:pt x="5" y="154"/>
                  <a:pt x="5" y="154"/>
                </a:cubicBezTo>
                <a:cubicBezTo>
                  <a:pt x="1" y="154"/>
                  <a:pt x="0" y="152"/>
                  <a:pt x="0" y="148"/>
                </a:cubicBezTo>
                <a:cubicBezTo>
                  <a:pt x="0" y="5"/>
                  <a:pt x="0" y="5"/>
                  <a:pt x="0" y="5"/>
                </a:cubicBezTo>
                <a:cubicBezTo>
                  <a:pt x="0" y="1"/>
                  <a:pt x="1" y="0"/>
                  <a:pt x="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6" y="0"/>
                  <a:pt x="73" y="1"/>
                  <a:pt x="79" y="3"/>
                </a:cubicBezTo>
                <a:cubicBezTo>
                  <a:pt x="85" y="5"/>
                  <a:pt x="90" y="8"/>
                  <a:pt x="95" y="12"/>
                </a:cubicBezTo>
                <a:cubicBezTo>
                  <a:pt x="99" y="16"/>
                  <a:pt x="102" y="21"/>
                  <a:pt x="105" y="27"/>
                </a:cubicBezTo>
                <a:cubicBezTo>
                  <a:pt x="107" y="32"/>
                  <a:pt x="108" y="38"/>
                  <a:pt x="108" y="45"/>
                </a:cubicBezTo>
                <a:cubicBezTo>
                  <a:pt x="108" y="55"/>
                  <a:pt x="106" y="63"/>
                  <a:pt x="101" y="71"/>
                </a:cubicBezTo>
                <a:cubicBezTo>
                  <a:pt x="96" y="78"/>
                  <a:pt x="89" y="83"/>
                  <a:pt x="80" y="86"/>
                </a:cubicBezTo>
                <a:cubicBezTo>
                  <a:pt x="111" y="146"/>
                  <a:pt x="111" y="146"/>
                  <a:pt x="111" y="146"/>
                </a:cubicBezTo>
                <a:cubicBezTo>
                  <a:pt x="112" y="148"/>
                  <a:pt x="112" y="150"/>
                  <a:pt x="112" y="151"/>
                </a:cubicBezTo>
                <a:cubicBezTo>
                  <a:pt x="111" y="153"/>
                  <a:pt x="109" y="154"/>
                  <a:pt x="107" y="154"/>
                </a:cubicBezTo>
                <a:lnTo>
                  <a:pt x="92" y="154"/>
                </a:lnTo>
                <a:close/>
                <a:moveTo>
                  <a:pt x="49" y="68"/>
                </a:moveTo>
                <a:cubicBezTo>
                  <a:pt x="59" y="68"/>
                  <a:pt x="67" y="66"/>
                  <a:pt x="72" y="63"/>
                </a:cubicBezTo>
                <a:cubicBezTo>
                  <a:pt x="78" y="59"/>
                  <a:pt x="81" y="53"/>
                  <a:pt x="81" y="45"/>
                </a:cubicBezTo>
                <a:cubicBezTo>
                  <a:pt x="81" y="36"/>
                  <a:pt x="78" y="30"/>
                  <a:pt x="72" y="27"/>
                </a:cubicBezTo>
                <a:cubicBezTo>
                  <a:pt x="67" y="23"/>
                  <a:pt x="59" y="21"/>
                  <a:pt x="49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68"/>
                  <a:pt x="27" y="68"/>
                  <a:pt x="27" y="68"/>
                </a:cubicBezTo>
                <a:lnTo>
                  <a:pt x="49" y="68"/>
                </a:lnTo>
                <a:close/>
              </a:path>
            </a:pathLst>
          </a:custGeom>
          <a:solidFill>
            <a:srgbClr val="004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E78CCA9F-6E1E-438B-9EFE-CD07B9152EDF}"/>
              </a:ext>
            </a:extLst>
          </p:cNvPr>
          <p:cNvSpPr>
            <a:spLocks noEditPoints="1"/>
          </p:cNvSpPr>
          <p:nvPr/>
        </p:nvSpPr>
        <p:spPr bwMode="auto">
          <a:xfrm>
            <a:off x="8819854" y="2481701"/>
            <a:ext cx="581271" cy="679826"/>
          </a:xfrm>
          <a:custGeom>
            <a:avLst/>
            <a:gdLst>
              <a:gd name="T0" fmla="*/ 68 w 137"/>
              <a:gd name="T1" fmla="*/ 158 h 158"/>
              <a:gd name="T2" fmla="*/ 39 w 137"/>
              <a:gd name="T3" fmla="*/ 152 h 158"/>
              <a:gd name="T4" fmla="*/ 18 w 137"/>
              <a:gd name="T5" fmla="*/ 136 h 158"/>
              <a:gd name="T6" fmla="*/ 5 w 137"/>
              <a:gd name="T7" fmla="*/ 111 h 158"/>
              <a:gd name="T8" fmla="*/ 0 w 137"/>
              <a:gd name="T9" fmla="*/ 79 h 158"/>
              <a:gd name="T10" fmla="*/ 5 w 137"/>
              <a:gd name="T11" fmla="*/ 47 h 158"/>
              <a:gd name="T12" fmla="*/ 18 w 137"/>
              <a:gd name="T13" fmla="*/ 22 h 158"/>
              <a:gd name="T14" fmla="*/ 39 w 137"/>
              <a:gd name="T15" fmla="*/ 5 h 158"/>
              <a:gd name="T16" fmla="*/ 68 w 137"/>
              <a:gd name="T17" fmla="*/ 0 h 158"/>
              <a:gd name="T18" fmla="*/ 98 w 137"/>
              <a:gd name="T19" fmla="*/ 5 h 158"/>
              <a:gd name="T20" fmla="*/ 119 w 137"/>
              <a:gd name="T21" fmla="*/ 22 h 158"/>
              <a:gd name="T22" fmla="*/ 132 w 137"/>
              <a:gd name="T23" fmla="*/ 47 h 158"/>
              <a:gd name="T24" fmla="*/ 137 w 137"/>
              <a:gd name="T25" fmla="*/ 79 h 158"/>
              <a:gd name="T26" fmla="*/ 132 w 137"/>
              <a:gd name="T27" fmla="*/ 111 h 158"/>
              <a:gd name="T28" fmla="*/ 119 w 137"/>
              <a:gd name="T29" fmla="*/ 136 h 158"/>
              <a:gd name="T30" fmla="*/ 98 w 137"/>
              <a:gd name="T31" fmla="*/ 152 h 158"/>
              <a:gd name="T32" fmla="*/ 68 w 137"/>
              <a:gd name="T33" fmla="*/ 158 h 158"/>
              <a:gd name="T34" fmla="*/ 68 w 137"/>
              <a:gd name="T35" fmla="*/ 136 h 158"/>
              <a:gd name="T36" fmla="*/ 85 w 137"/>
              <a:gd name="T37" fmla="*/ 133 h 158"/>
              <a:gd name="T38" fmla="*/ 98 w 137"/>
              <a:gd name="T39" fmla="*/ 122 h 158"/>
              <a:gd name="T40" fmla="*/ 106 w 137"/>
              <a:gd name="T41" fmla="*/ 104 h 158"/>
              <a:gd name="T42" fmla="*/ 109 w 137"/>
              <a:gd name="T43" fmla="*/ 79 h 158"/>
              <a:gd name="T44" fmla="*/ 106 w 137"/>
              <a:gd name="T45" fmla="*/ 53 h 158"/>
              <a:gd name="T46" fmla="*/ 98 w 137"/>
              <a:gd name="T47" fmla="*/ 35 h 158"/>
              <a:gd name="T48" fmla="*/ 85 w 137"/>
              <a:gd name="T49" fmla="*/ 25 h 158"/>
              <a:gd name="T50" fmla="*/ 68 w 137"/>
              <a:gd name="T51" fmla="*/ 21 h 158"/>
              <a:gd name="T52" fmla="*/ 52 w 137"/>
              <a:gd name="T53" fmla="*/ 25 h 158"/>
              <a:gd name="T54" fmla="*/ 39 w 137"/>
              <a:gd name="T55" fmla="*/ 35 h 158"/>
              <a:gd name="T56" fmla="*/ 31 w 137"/>
              <a:gd name="T57" fmla="*/ 53 h 158"/>
              <a:gd name="T58" fmla="*/ 28 w 137"/>
              <a:gd name="T59" fmla="*/ 79 h 158"/>
              <a:gd name="T60" fmla="*/ 31 w 137"/>
              <a:gd name="T61" fmla="*/ 104 h 158"/>
              <a:gd name="T62" fmla="*/ 39 w 137"/>
              <a:gd name="T63" fmla="*/ 122 h 158"/>
              <a:gd name="T64" fmla="*/ 52 w 137"/>
              <a:gd name="T65" fmla="*/ 133 h 158"/>
              <a:gd name="T66" fmla="*/ 68 w 137"/>
              <a:gd name="T67" fmla="*/ 13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7" h="158">
                <a:moveTo>
                  <a:pt x="68" y="158"/>
                </a:moveTo>
                <a:cubicBezTo>
                  <a:pt x="57" y="158"/>
                  <a:pt x="48" y="156"/>
                  <a:pt x="39" y="152"/>
                </a:cubicBezTo>
                <a:cubicBezTo>
                  <a:pt x="31" y="148"/>
                  <a:pt x="24" y="143"/>
                  <a:pt x="18" y="136"/>
                </a:cubicBezTo>
                <a:cubicBezTo>
                  <a:pt x="12" y="129"/>
                  <a:pt x="8" y="120"/>
                  <a:pt x="5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7"/>
                  <a:pt x="2" y="56"/>
                  <a:pt x="5" y="47"/>
                </a:cubicBezTo>
                <a:cubicBezTo>
                  <a:pt x="8" y="37"/>
                  <a:pt x="12" y="29"/>
                  <a:pt x="18" y="22"/>
                </a:cubicBezTo>
                <a:cubicBezTo>
                  <a:pt x="24" y="15"/>
                  <a:pt x="31" y="9"/>
                  <a:pt x="39" y="5"/>
                </a:cubicBezTo>
                <a:cubicBezTo>
                  <a:pt x="48" y="2"/>
                  <a:pt x="57" y="0"/>
                  <a:pt x="68" y="0"/>
                </a:cubicBezTo>
                <a:cubicBezTo>
                  <a:pt x="79" y="0"/>
                  <a:pt x="89" y="2"/>
                  <a:pt x="98" y="5"/>
                </a:cubicBezTo>
                <a:cubicBezTo>
                  <a:pt x="106" y="9"/>
                  <a:pt x="113" y="15"/>
                  <a:pt x="119" y="22"/>
                </a:cubicBezTo>
                <a:cubicBezTo>
                  <a:pt x="125" y="29"/>
                  <a:pt x="129" y="37"/>
                  <a:pt x="132" y="47"/>
                </a:cubicBezTo>
                <a:cubicBezTo>
                  <a:pt x="135" y="56"/>
                  <a:pt x="137" y="67"/>
                  <a:pt x="137" y="79"/>
                </a:cubicBezTo>
                <a:cubicBezTo>
                  <a:pt x="137" y="90"/>
                  <a:pt x="135" y="101"/>
                  <a:pt x="132" y="111"/>
                </a:cubicBezTo>
                <a:cubicBezTo>
                  <a:pt x="129" y="120"/>
                  <a:pt x="125" y="129"/>
                  <a:pt x="119" y="136"/>
                </a:cubicBezTo>
                <a:cubicBezTo>
                  <a:pt x="113" y="143"/>
                  <a:pt x="106" y="148"/>
                  <a:pt x="98" y="152"/>
                </a:cubicBezTo>
                <a:cubicBezTo>
                  <a:pt x="89" y="156"/>
                  <a:pt x="79" y="158"/>
                  <a:pt x="68" y="158"/>
                </a:cubicBezTo>
                <a:close/>
                <a:moveTo>
                  <a:pt x="68" y="136"/>
                </a:moveTo>
                <a:cubicBezTo>
                  <a:pt x="74" y="136"/>
                  <a:pt x="80" y="135"/>
                  <a:pt x="85" y="133"/>
                </a:cubicBezTo>
                <a:cubicBezTo>
                  <a:pt x="90" y="130"/>
                  <a:pt x="94" y="127"/>
                  <a:pt x="98" y="122"/>
                </a:cubicBezTo>
                <a:cubicBezTo>
                  <a:pt x="101" y="117"/>
                  <a:pt x="104" y="111"/>
                  <a:pt x="106" y="104"/>
                </a:cubicBezTo>
                <a:cubicBezTo>
                  <a:pt x="108" y="97"/>
                  <a:pt x="109" y="89"/>
                  <a:pt x="109" y="79"/>
                </a:cubicBezTo>
                <a:cubicBezTo>
                  <a:pt x="109" y="69"/>
                  <a:pt x="108" y="60"/>
                  <a:pt x="106" y="53"/>
                </a:cubicBezTo>
                <a:cubicBezTo>
                  <a:pt x="104" y="46"/>
                  <a:pt x="101" y="40"/>
                  <a:pt x="98" y="35"/>
                </a:cubicBezTo>
                <a:cubicBezTo>
                  <a:pt x="94" y="30"/>
                  <a:pt x="90" y="27"/>
                  <a:pt x="85" y="25"/>
                </a:cubicBezTo>
                <a:cubicBezTo>
                  <a:pt x="80" y="22"/>
                  <a:pt x="74" y="21"/>
                  <a:pt x="68" y="21"/>
                </a:cubicBezTo>
                <a:cubicBezTo>
                  <a:pt x="62" y="21"/>
                  <a:pt x="57" y="22"/>
                  <a:pt x="52" y="25"/>
                </a:cubicBezTo>
                <a:cubicBezTo>
                  <a:pt x="47" y="27"/>
                  <a:pt x="43" y="30"/>
                  <a:pt x="39" y="35"/>
                </a:cubicBezTo>
                <a:cubicBezTo>
                  <a:pt x="36" y="40"/>
                  <a:pt x="33" y="46"/>
                  <a:pt x="31" y="53"/>
                </a:cubicBezTo>
                <a:cubicBezTo>
                  <a:pt x="29" y="60"/>
                  <a:pt x="28" y="69"/>
                  <a:pt x="28" y="79"/>
                </a:cubicBezTo>
                <a:cubicBezTo>
                  <a:pt x="28" y="89"/>
                  <a:pt x="29" y="97"/>
                  <a:pt x="31" y="104"/>
                </a:cubicBezTo>
                <a:cubicBezTo>
                  <a:pt x="33" y="111"/>
                  <a:pt x="36" y="117"/>
                  <a:pt x="39" y="122"/>
                </a:cubicBezTo>
                <a:cubicBezTo>
                  <a:pt x="43" y="127"/>
                  <a:pt x="47" y="130"/>
                  <a:pt x="52" y="133"/>
                </a:cubicBezTo>
                <a:cubicBezTo>
                  <a:pt x="57" y="135"/>
                  <a:pt x="62" y="136"/>
                  <a:pt x="68" y="136"/>
                </a:cubicBezTo>
                <a:close/>
              </a:path>
            </a:pathLst>
          </a:custGeom>
          <a:solidFill>
            <a:srgbClr val="004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6728DACC-4734-471D-ABF5-09098C83CAAF}"/>
              </a:ext>
            </a:extLst>
          </p:cNvPr>
          <p:cNvSpPr>
            <a:spLocks/>
          </p:cNvSpPr>
          <p:nvPr/>
        </p:nvSpPr>
        <p:spPr bwMode="auto">
          <a:xfrm>
            <a:off x="9607225" y="2491852"/>
            <a:ext cx="504841" cy="663736"/>
          </a:xfrm>
          <a:custGeom>
            <a:avLst/>
            <a:gdLst>
              <a:gd name="T0" fmla="*/ 92 w 119"/>
              <a:gd name="T1" fmla="*/ 5 h 154"/>
              <a:gd name="T2" fmla="*/ 97 w 119"/>
              <a:gd name="T3" fmla="*/ 0 h 154"/>
              <a:gd name="T4" fmla="*/ 114 w 119"/>
              <a:gd name="T5" fmla="*/ 0 h 154"/>
              <a:gd name="T6" fmla="*/ 119 w 119"/>
              <a:gd name="T7" fmla="*/ 5 h 154"/>
              <a:gd name="T8" fmla="*/ 119 w 119"/>
              <a:gd name="T9" fmla="*/ 139 h 154"/>
              <a:gd name="T10" fmla="*/ 117 w 119"/>
              <a:gd name="T11" fmla="*/ 149 h 154"/>
              <a:gd name="T12" fmla="*/ 112 w 119"/>
              <a:gd name="T13" fmla="*/ 154 h 154"/>
              <a:gd name="T14" fmla="*/ 95 w 119"/>
              <a:gd name="T15" fmla="*/ 154 h 154"/>
              <a:gd name="T16" fmla="*/ 91 w 119"/>
              <a:gd name="T17" fmla="*/ 151 h 154"/>
              <a:gd name="T18" fmla="*/ 35 w 119"/>
              <a:gd name="T19" fmla="*/ 58 h 154"/>
              <a:gd name="T20" fmla="*/ 31 w 119"/>
              <a:gd name="T21" fmla="*/ 52 h 154"/>
              <a:gd name="T22" fmla="*/ 27 w 119"/>
              <a:gd name="T23" fmla="*/ 45 h 154"/>
              <a:gd name="T24" fmla="*/ 27 w 119"/>
              <a:gd name="T25" fmla="*/ 127 h 154"/>
              <a:gd name="T26" fmla="*/ 24 w 119"/>
              <a:gd name="T27" fmla="*/ 148 h 154"/>
              <a:gd name="T28" fmla="*/ 14 w 119"/>
              <a:gd name="T29" fmla="*/ 154 h 154"/>
              <a:gd name="T30" fmla="*/ 5 w 119"/>
              <a:gd name="T31" fmla="*/ 154 h 154"/>
              <a:gd name="T32" fmla="*/ 0 w 119"/>
              <a:gd name="T33" fmla="*/ 148 h 154"/>
              <a:gd name="T34" fmla="*/ 0 w 119"/>
              <a:gd name="T35" fmla="*/ 5 h 154"/>
              <a:gd name="T36" fmla="*/ 1 w 119"/>
              <a:gd name="T37" fmla="*/ 1 h 154"/>
              <a:gd name="T38" fmla="*/ 5 w 119"/>
              <a:gd name="T39" fmla="*/ 0 h 154"/>
              <a:gd name="T40" fmla="*/ 24 w 119"/>
              <a:gd name="T41" fmla="*/ 0 h 154"/>
              <a:gd name="T42" fmla="*/ 27 w 119"/>
              <a:gd name="T43" fmla="*/ 2 h 154"/>
              <a:gd name="T44" fmla="*/ 85 w 119"/>
              <a:gd name="T45" fmla="*/ 95 h 154"/>
              <a:gd name="T46" fmla="*/ 89 w 119"/>
              <a:gd name="T47" fmla="*/ 101 h 154"/>
              <a:gd name="T48" fmla="*/ 92 w 119"/>
              <a:gd name="T49" fmla="*/ 108 h 154"/>
              <a:gd name="T50" fmla="*/ 92 w 119"/>
              <a:gd name="T51" fmla="*/ 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9" h="154">
                <a:moveTo>
                  <a:pt x="92" y="5"/>
                </a:moveTo>
                <a:cubicBezTo>
                  <a:pt x="92" y="1"/>
                  <a:pt x="93" y="0"/>
                  <a:pt x="97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7" y="0"/>
                  <a:pt x="119" y="1"/>
                  <a:pt x="119" y="5"/>
                </a:cubicBezTo>
                <a:cubicBezTo>
                  <a:pt x="119" y="139"/>
                  <a:pt x="119" y="139"/>
                  <a:pt x="119" y="139"/>
                </a:cubicBezTo>
                <a:cubicBezTo>
                  <a:pt x="119" y="143"/>
                  <a:pt x="118" y="147"/>
                  <a:pt x="117" y="149"/>
                </a:cubicBezTo>
                <a:cubicBezTo>
                  <a:pt x="116" y="152"/>
                  <a:pt x="114" y="154"/>
                  <a:pt x="112" y="154"/>
                </a:cubicBezTo>
                <a:cubicBezTo>
                  <a:pt x="95" y="154"/>
                  <a:pt x="95" y="154"/>
                  <a:pt x="95" y="154"/>
                </a:cubicBezTo>
                <a:cubicBezTo>
                  <a:pt x="93" y="154"/>
                  <a:pt x="92" y="153"/>
                  <a:pt x="91" y="151"/>
                </a:cubicBezTo>
                <a:cubicBezTo>
                  <a:pt x="35" y="58"/>
                  <a:pt x="35" y="58"/>
                  <a:pt x="35" y="58"/>
                </a:cubicBezTo>
                <a:cubicBezTo>
                  <a:pt x="33" y="56"/>
                  <a:pt x="32" y="54"/>
                  <a:pt x="31" y="52"/>
                </a:cubicBezTo>
                <a:cubicBezTo>
                  <a:pt x="30" y="49"/>
                  <a:pt x="28" y="47"/>
                  <a:pt x="27" y="45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137"/>
                  <a:pt x="26" y="144"/>
                  <a:pt x="24" y="148"/>
                </a:cubicBezTo>
                <a:cubicBezTo>
                  <a:pt x="22" y="152"/>
                  <a:pt x="18" y="154"/>
                  <a:pt x="14" y="154"/>
                </a:cubicBezTo>
                <a:cubicBezTo>
                  <a:pt x="5" y="154"/>
                  <a:pt x="5" y="154"/>
                  <a:pt x="5" y="154"/>
                </a:cubicBezTo>
                <a:cubicBezTo>
                  <a:pt x="2" y="154"/>
                  <a:pt x="0" y="152"/>
                  <a:pt x="0" y="148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1" y="2"/>
                  <a:pt x="1" y="1"/>
                </a:cubicBezTo>
                <a:cubicBezTo>
                  <a:pt x="2" y="0"/>
                  <a:pt x="3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6" y="0"/>
                  <a:pt x="27" y="2"/>
                </a:cubicBezTo>
                <a:cubicBezTo>
                  <a:pt x="85" y="95"/>
                  <a:pt x="85" y="95"/>
                  <a:pt x="85" y="95"/>
                </a:cubicBezTo>
                <a:cubicBezTo>
                  <a:pt x="86" y="97"/>
                  <a:pt x="88" y="99"/>
                  <a:pt x="89" y="101"/>
                </a:cubicBezTo>
                <a:cubicBezTo>
                  <a:pt x="90" y="104"/>
                  <a:pt x="91" y="106"/>
                  <a:pt x="92" y="108"/>
                </a:cubicBezTo>
                <a:lnTo>
                  <a:pt x="92" y="5"/>
                </a:lnTo>
                <a:close/>
              </a:path>
            </a:pathLst>
          </a:custGeom>
          <a:solidFill>
            <a:srgbClr val="004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EF2CF0A6-7022-4843-9187-22DEFD83127D}"/>
              </a:ext>
            </a:extLst>
          </p:cNvPr>
          <p:cNvSpPr>
            <a:spLocks/>
          </p:cNvSpPr>
          <p:nvPr/>
        </p:nvSpPr>
        <p:spPr bwMode="auto">
          <a:xfrm>
            <a:off x="10318166" y="2491852"/>
            <a:ext cx="521938" cy="663736"/>
          </a:xfrm>
          <a:custGeom>
            <a:avLst/>
            <a:gdLst>
              <a:gd name="T0" fmla="*/ 75 w 123"/>
              <a:gd name="T1" fmla="*/ 81 h 154"/>
              <a:gd name="T2" fmla="*/ 75 w 123"/>
              <a:gd name="T3" fmla="*/ 127 h 154"/>
              <a:gd name="T4" fmla="*/ 72 w 123"/>
              <a:gd name="T5" fmla="*/ 148 h 154"/>
              <a:gd name="T6" fmla="*/ 62 w 123"/>
              <a:gd name="T7" fmla="*/ 154 h 154"/>
              <a:gd name="T8" fmla="*/ 53 w 123"/>
              <a:gd name="T9" fmla="*/ 154 h 154"/>
              <a:gd name="T10" fmla="*/ 48 w 123"/>
              <a:gd name="T11" fmla="*/ 148 h 154"/>
              <a:gd name="T12" fmla="*/ 48 w 123"/>
              <a:gd name="T13" fmla="*/ 81 h 154"/>
              <a:gd name="T14" fmla="*/ 1 w 123"/>
              <a:gd name="T15" fmla="*/ 7 h 154"/>
              <a:gd name="T16" fmla="*/ 1 w 123"/>
              <a:gd name="T17" fmla="*/ 2 h 154"/>
              <a:gd name="T18" fmla="*/ 5 w 123"/>
              <a:gd name="T19" fmla="*/ 0 h 154"/>
              <a:gd name="T20" fmla="*/ 23 w 123"/>
              <a:gd name="T21" fmla="*/ 0 h 154"/>
              <a:gd name="T22" fmla="*/ 27 w 123"/>
              <a:gd name="T23" fmla="*/ 2 h 154"/>
              <a:gd name="T24" fmla="*/ 54 w 123"/>
              <a:gd name="T25" fmla="*/ 45 h 154"/>
              <a:gd name="T26" fmla="*/ 58 w 123"/>
              <a:gd name="T27" fmla="*/ 52 h 154"/>
              <a:gd name="T28" fmla="*/ 62 w 123"/>
              <a:gd name="T29" fmla="*/ 60 h 154"/>
              <a:gd name="T30" fmla="*/ 65 w 123"/>
              <a:gd name="T31" fmla="*/ 52 h 154"/>
              <a:gd name="T32" fmla="*/ 69 w 123"/>
              <a:gd name="T33" fmla="*/ 45 h 154"/>
              <a:gd name="T34" fmla="*/ 96 w 123"/>
              <a:gd name="T35" fmla="*/ 2 h 154"/>
              <a:gd name="T36" fmla="*/ 100 w 123"/>
              <a:gd name="T37" fmla="*/ 0 h 154"/>
              <a:gd name="T38" fmla="*/ 118 w 123"/>
              <a:gd name="T39" fmla="*/ 0 h 154"/>
              <a:gd name="T40" fmla="*/ 122 w 123"/>
              <a:gd name="T41" fmla="*/ 2 h 154"/>
              <a:gd name="T42" fmla="*/ 122 w 123"/>
              <a:gd name="T43" fmla="*/ 7 h 154"/>
              <a:gd name="T44" fmla="*/ 75 w 123"/>
              <a:gd name="T45" fmla="*/ 8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3" h="154">
                <a:moveTo>
                  <a:pt x="75" y="81"/>
                </a:moveTo>
                <a:cubicBezTo>
                  <a:pt x="75" y="127"/>
                  <a:pt x="75" y="127"/>
                  <a:pt x="75" y="127"/>
                </a:cubicBezTo>
                <a:cubicBezTo>
                  <a:pt x="75" y="137"/>
                  <a:pt x="74" y="144"/>
                  <a:pt x="72" y="148"/>
                </a:cubicBezTo>
                <a:cubicBezTo>
                  <a:pt x="69" y="152"/>
                  <a:pt x="66" y="154"/>
                  <a:pt x="62" y="154"/>
                </a:cubicBezTo>
                <a:cubicBezTo>
                  <a:pt x="53" y="154"/>
                  <a:pt x="53" y="154"/>
                  <a:pt x="53" y="154"/>
                </a:cubicBezTo>
                <a:cubicBezTo>
                  <a:pt x="50" y="154"/>
                  <a:pt x="48" y="152"/>
                  <a:pt x="48" y="148"/>
                </a:cubicBezTo>
                <a:cubicBezTo>
                  <a:pt x="48" y="81"/>
                  <a:pt x="48" y="81"/>
                  <a:pt x="48" y="81"/>
                </a:cubicBezTo>
                <a:cubicBezTo>
                  <a:pt x="1" y="7"/>
                  <a:pt x="1" y="7"/>
                  <a:pt x="1" y="7"/>
                </a:cubicBezTo>
                <a:cubicBezTo>
                  <a:pt x="0" y="5"/>
                  <a:pt x="0" y="3"/>
                  <a:pt x="1" y="2"/>
                </a:cubicBezTo>
                <a:cubicBezTo>
                  <a:pt x="1" y="0"/>
                  <a:pt x="3" y="0"/>
                  <a:pt x="5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5" y="0"/>
                  <a:pt x="26" y="1"/>
                  <a:pt x="27" y="2"/>
                </a:cubicBezTo>
                <a:cubicBezTo>
                  <a:pt x="54" y="45"/>
                  <a:pt x="54" y="45"/>
                  <a:pt x="54" y="45"/>
                </a:cubicBezTo>
                <a:cubicBezTo>
                  <a:pt x="55" y="47"/>
                  <a:pt x="57" y="49"/>
                  <a:pt x="58" y="52"/>
                </a:cubicBezTo>
                <a:cubicBezTo>
                  <a:pt x="59" y="55"/>
                  <a:pt x="61" y="57"/>
                  <a:pt x="62" y="60"/>
                </a:cubicBezTo>
                <a:cubicBezTo>
                  <a:pt x="63" y="57"/>
                  <a:pt x="64" y="55"/>
                  <a:pt x="65" y="52"/>
                </a:cubicBezTo>
                <a:cubicBezTo>
                  <a:pt x="67" y="49"/>
                  <a:pt x="68" y="47"/>
                  <a:pt x="69" y="45"/>
                </a:cubicBezTo>
                <a:cubicBezTo>
                  <a:pt x="96" y="2"/>
                  <a:pt x="96" y="2"/>
                  <a:pt x="96" y="2"/>
                </a:cubicBezTo>
                <a:cubicBezTo>
                  <a:pt x="97" y="1"/>
                  <a:pt x="99" y="0"/>
                  <a:pt x="100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0" y="0"/>
                  <a:pt x="122" y="0"/>
                  <a:pt x="122" y="2"/>
                </a:cubicBezTo>
                <a:cubicBezTo>
                  <a:pt x="123" y="3"/>
                  <a:pt x="123" y="5"/>
                  <a:pt x="122" y="7"/>
                </a:cubicBezTo>
                <a:lnTo>
                  <a:pt x="75" y="81"/>
                </a:lnTo>
                <a:close/>
              </a:path>
            </a:pathLst>
          </a:custGeom>
          <a:solidFill>
            <a:srgbClr val="004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5573EA31-968D-4C6C-AF49-A48B5D43ACA2}"/>
              </a:ext>
            </a:extLst>
          </p:cNvPr>
          <p:cNvSpPr>
            <a:spLocks/>
          </p:cNvSpPr>
          <p:nvPr/>
        </p:nvSpPr>
        <p:spPr bwMode="auto">
          <a:xfrm>
            <a:off x="11046206" y="2491852"/>
            <a:ext cx="526966" cy="663736"/>
          </a:xfrm>
          <a:custGeom>
            <a:avLst/>
            <a:gdLst>
              <a:gd name="T0" fmla="*/ 70 w 124"/>
              <a:gd name="T1" fmla="*/ 114 h 154"/>
              <a:gd name="T2" fmla="*/ 66 w 124"/>
              <a:gd name="T3" fmla="*/ 108 h 154"/>
              <a:gd name="T4" fmla="*/ 62 w 124"/>
              <a:gd name="T5" fmla="*/ 101 h 154"/>
              <a:gd name="T6" fmla="*/ 58 w 124"/>
              <a:gd name="T7" fmla="*/ 108 h 154"/>
              <a:gd name="T8" fmla="*/ 53 w 124"/>
              <a:gd name="T9" fmla="*/ 114 h 154"/>
              <a:gd name="T10" fmla="*/ 38 w 124"/>
              <a:gd name="T11" fmla="*/ 139 h 154"/>
              <a:gd name="T12" fmla="*/ 28 w 124"/>
              <a:gd name="T13" fmla="*/ 150 h 154"/>
              <a:gd name="T14" fmla="*/ 19 w 124"/>
              <a:gd name="T15" fmla="*/ 154 h 154"/>
              <a:gd name="T16" fmla="*/ 5 w 124"/>
              <a:gd name="T17" fmla="*/ 154 h 154"/>
              <a:gd name="T18" fmla="*/ 1 w 124"/>
              <a:gd name="T19" fmla="*/ 151 h 154"/>
              <a:gd name="T20" fmla="*/ 2 w 124"/>
              <a:gd name="T21" fmla="*/ 146 h 154"/>
              <a:gd name="T22" fmla="*/ 33 w 124"/>
              <a:gd name="T23" fmla="*/ 98 h 154"/>
              <a:gd name="T24" fmla="*/ 40 w 124"/>
              <a:gd name="T25" fmla="*/ 87 h 154"/>
              <a:gd name="T26" fmla="*/ 47 w 124"/>
              <a:gd name="T27" fmla="*/ 76 h 154"/>
              <a:gd name="T28" fmla="*/ 40 w 124"/>
              <a:gd name="T29" fmla="*/ 66 h 154"/>
              <a:gd name="T30" fmla="*/ 33 w 124"/>
              <a:gd name="T31" fmla="*/ 55 h 154"/>
              <a:gd name="T32" fmla="*/ 3 w 124"/>
              <a:gd name="T33" fmla="*/ 6 h 154"/>
              <a:gd name="T34" fmla="*/ 2 w 124"/>
              <a:gd name="T35" fmla="*/ 2 h 154"/>
              <a:gd name="T36" fmla="*/ 7 w 124"/>
              <a:gd name="T37" fmla="*/ 0 h 154"/>
              <a:gd name="T38" fmla="*/ 25 w 124"/>
              <a:gd name="T39" fmla="*/ 0 h 154"/>
              <a:gd name="T40" fmla="*/ 30 w 124"/>
              <a:gd name="T41" fmla="*/ 3 h 154"/>
              <a:gd name="T42" fmla="*/ 53 w 124"/>
              <a:gd name="T43" fmla="*/ 39 h 154"/>
              <a:gd name="T44" fmla="*/ 57 w 124"/>
              <a:gd name="T45" fmla="*/ 46 h 154"/>
              <a:gd name="T46" fmla="*/ 62 w 124"/>
              <a:gd name="T47" fmla="*/ 53 h 154"/>
              <a:gd name="T48" fmla="*/ 66 w 124"/>
              <a:gd name="T49" fmla="*/ 46 h 154"/>
              <a:gd name="T50" fmla="*/ 71 w 124"/>
              <a:gd name="T51" fmla="*/ 39 h 154"/>
              <a:gd name="T52" fmla="*/ 94 w 124"/>
              <a:gd name="T53" fmla="*/ 3 h 154"/>
              <a:gd name="T54" fmla="*/ 99 w 124"/>
              <a:gd name="T55" fmla="*/ 0 h 154"/>
              <a:gd name="T56" fmla="*/ 117 w 124"/>
              <a:gd name="T57" fmla="*/ 0 h 154"/>
              <a:gd name="T58" fmla="*/ 122 w 124"/>
              <a:gd name="T59" fmla="*/ 2 h 154"/>
              <a:gd name="T60" fmla="*/ 121 w 124"/>
              <a:gd name="T61" fmla="*/ 6 h 154"/>
              <a:gd name="T62" fmla="*/ 91 w 124"/>
              <a:gd name="T63" fmla="*/ 55 h 154"/>
              <a:gd name="T64" fmla="*/ 84 w 124"/>
              <a:gd name="T65" fmla="*/ 66 h 154"/>
              <a:gd name="T66" fmla="*/ 77 w 124"/>
              <a:gd name="T67" fmla="*/ 76 h 154"/>
              <a:gd name="T68" fmla="*/ 84 w 124"/>
              <a:gd name="T69" fmla="*/ 87 h 154"/>
              <a:gd name="T70" fmla="*/ 91 w 124"/>
              <a:gd name="T71" fmla="*/ 97 h 154"/>
              <a:gd name="T72" fmla="*/ 122 w 124"/>
              <a:gd name="T73" fmla="*/ 146 h 154"/>
              <a:gd name="T74" fmla="*/ 123 w 124"/>
              <a:gd name="T75" fmla="*/ 151 h 154"/>
              <a:gd name="T76" fmla="*/ 118 w 124"/>
              <a:gd name="T77" fmla="*/ 154 h 154"/>
              <a:gd name="T78" fmla="*/ 105 w 124"/>
              <a:gd name="T79" fmla="*/ 154 h 154"/>
              <a:gd name="T80" fmla="*/ 95 w 124"/>
              <a:gd name="T81" fmla="*/ 150 h 154"/>
              <a:gd name="T82" fmla="*/ 86 w 124"/>
              <a:gd name="T83" fmla="*/ 139 h 154"/>
              <a:gd name="T84" fmla="*/ 70 w 124"/>
              <a:gd name="T85" fmla="*/ 11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4" h="154">
                <a:moveTo>
                  <a:pt x="70" y="114"/>
                </a:moveTo>
                <a:cubicBezTo>
                  <a:pt x="69" y="112"/>
                  <a:pt x="67" y="110"/>
                  <a:pt x="66" y="108"/>
                </a:cubicBezTo>
                <a:cubicBezTo>
                  <a:pt x="65" y="105"/>
                  <a:pt x="63" y="103"/>
                  <a:pt x="62" y="101"/>
                </a:cubicBezTo>
                <a:cubicBezTo>
                  <a:pt x="60" y="103"/>
                  <a:pt x="59" y="105"/>
                  <a:pt x="58" y="108"/>
                </a:cubicBezTo>
                <a:cubicBezTo>
                  <a:pt x="56" y="110"/>
                  <a:pt x="55" y="112"/>
                  <a:pt x="53" y="114"/>
                </a:cubicBezTo>
                <a:cubicBezTo>
                  <a:pt x="38" y="139"/>
                  <a:pt x="38" y="139"/>
                  <a:pt x="38" y="139"/>
                </a:cubicBezTo>
                <a:cubicBezTo>
                  <a:pt x="35" y="144"/>
                  <a:pt x="32" y="148"/>
                  <a:pt x="28" y="150"/>
                </a:cubicBezTo>
                <a:cubicBezTo>
                  <a:pt x="25" y="152"/>
                  <a:pt x="22" y="154"/>
                  <a:pt x="19" y="154"/>
                </a:cubicBezTo>
                <a:cubicBezTo>
                  <a:pt x="5" y="154"/>
                  <a:pt x="5" y="154"/>
                  <a:pt x="5" y="154"/>
                </a:cubicBezTo>
                <a:cubicBezTo>
                  <a:pt x="3" y="154"/>
                  <a:pt x="2" y="153"/>
                  <a:pt x="1" y="151"/>
                </a:cubicBezTo>
                <a:cubicBezTo>
                  <a:pt x="0" y="150"/>
                  <a:pt x="0" y="148"/>
                  <a:pt x="2" y="146"/>
                </a:cubicBezTo>
                <a:cubicBezTo>
                  <a:pt x="33" y="98"/>
                  <a:pt x="33" y="98"/>
                  <a:pt x="33" y="98"/>
                </a:cubicBezTo>
                <a:cubicBezTo>
                  <a:pt x="35" y="94"/>
                  <a:pt x="38" y="91"/>
                  <a:pt x="40" y="87"/>
                </a:cubicBezTo>
                <a:cubicBezTo>
                  <a:pt x="42" y="83"/>
                  <a:pt x="44" y="80"/>
                  <a:pt x="47" y="76"/>
                </a:cubicBezTo>
                <a:cubicBezTo>
                  <a:pt x="44" y="73"/>
                  <a:pt x="42" y="69"/>
                  <a:pt x="40" y="66"/>
                </a:cubicBezTo>
                <a:cubicBezTo>
                  <a:pt x="38" y="62"/>
                  <a:pt x="35" y="58"/>
                  <a:pt x="33" y="55"/>
                </a:cubicBezTo>
                <a:cubicBezTo>
                  <a:pt x="3" y="6"/>
                  <a:pt x="3" y="6"/>
                  <a:pt x="3" y="6"/>
                </a:cubicBezTo>
                <a:cubicBezTo>
                  <a:pt x="2" y="5"/>
                  <a:pt x="1" y="3"/>
                  <a:pt x="2" y="2"/>
                </a:cubicBezTo>
                <a:cubicBezTo>
                  <a:pt x="3" y="0"/>
                  <a:pt x="4" y="0"/>
                  <a:pt x="7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7" y="0"/>
                  <a:pt x="28" y="1"/>
                  <a:pt x="30" y="3"/>
                </a:cubicBezTo>
                <a:cubicBezTo>
                  <a:pt x="53" y="39"/>
                  <a:pt x="53" y="39"/>
                  <a:pt x="53" y="39"/>
                </a:cubicBezTo>
                <a:cubicBezTo>
                  <a:pt x="54" y="41"/>
                  <a:pt x="56" y="44"/>
                  <a:pt x="57" y="46"/>
                </a:cubicBezTo>
                <a:cubicBezTo>
                  <a:pt x="59" y="48"/>
                  <a:pt x="60" y="50"/>
                  <a:pt x="62" y="53"/>
                </a:cubicBezTo>
                <a:cubicBezTo>
                  <a:pt x="63" y="50"/>
                  <a:pt x="65" y="48"/>
                  <a:pt x="66" y="46"/>
                </a:cubicBezTo>
                <a:cubicBezTo>
                  <a:pt x="68" y="44"/>
                  <a:pt x="69" y="41"/>
                  <a:pt x="71" y="39"/>
                </a:cubicBezTo>
                <a:cubicBezTo>
                  <a:pt x="94" y="3"/>
                  <a:pt x="94" y="3"/>
                  <a:pt x="94" y="3"/>
                </a:cubicBezTo>
                <a:cubicBezTo>
                  <a:pt x="95" y="1"/>
                  <a:pt x="97" y="0"/>
                  <a:pt x="99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0" y="0"/>
                  <a:pt x="121" y="0"/>
                  <a:pt x="122" y="2"/>
                </a:cubicBezTo>
                <a:cubicBezTo>
                  <a:pt x="122" y="3"/>
                  <a:pt x="122" y="5"/>
                  <a:pt x="121" y="6"/>
                </a:cubicBezTo>
                <a:cubicBezTo>
                  <a:pt x="91" y="55"/>
                  <a:pt x="91" y="55"/>
                  <a:pt x="91" y="55"/>
                </a:cubicBezTo>
                <a:cubicBezTo>
                  <a:pt x="88" y="59"/>
                  <a:pt x="86" y="62"/>
                  <a:pt x="84" y="66"/>
                </a:cubicBezTo>
                <a:cubicBezTo>
                  <a:pt x="82" y="69"/>
                  <a:pt x="79" y="73"/>
                  <a:pt x="77" y="76"/>
                </a:cubicBezTo>
                <a:cubicBezTo>
                  <a:pt x="79" y="80"/>
                  <a:pt x="82" y="83"/>
                  <a:pt x="84" y="87"/>
                </a:cubicBezTo>
                <a:cubicBezTo>
                  <a:pt x="86" y="90"/>
                  <a:pt x="89" y="94"/>
                  <a:pt x="91" y="97"/>
                </a:cubicBezTo>
                <a:cubicBezTo>
                  <a:pt x="122" y="146"/>
                  <a:pt x="122" y="146"/>
                  <a:pt x="122" y="146"/>
                </a:cubicBezTo>
                <a:cubicBezTo>
                  <a:pt x="123" y="148"/>
                  <a:pt x="124" y="150"/>
                  <a:pt x="123" y="151"/>
                </a:cubicBezTo>
                <a:cubicBezTo>
                  <a:pt x="122" y="153"/>
                  <a:pt x="121" y="154"/>
                  <a:pt x="118" y="154"/>
                </a:cubicBezTo>
                <a:cubicBezTo>
                  <a:pt x="105" y="154"/>
                  <a:pt x="105" y="154"/>
                  <a:pt x="105" y="154"/>
                </a:cubicBezTo>
                <a:cubicBezTo>
                  <a:pt x="102" y="154"/>
                  <a:pt x="99" y="152"/>
                  <a:pt x="95" y="150"/>
                </a:cubicBezTo>
                <a:cubicBezTo>
                  <a:pt x="92" y="148"/>
                  <a:pt x="89" y="144"/>
                  <a:pt x="86" y="139"/>
                </a:cubicBezTo>
                <a:lnTo>
                  <a:pt x="70" y="114"/>
                </a:lnTo>
                <a:close/>
              </a:path>
            </a:pathLst>
          </a:custGeom>
          <a:solidFill>
            <a:srgbClr val="004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FDC1AABC-8C84-4093-939D-267089502747}"/>
              </a:ext>
            </a:extLst>
          </p:cNvPr>
          <p:cNvSpPr txBox="1"/>
          <p:nvPr/>
        </p:nvSpPr>
        <p:spPr>
          <a:xfrm>
            <a:off x="6437687" y="3384381"/>
            <a:ext cx="513548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나눔바른고딕" panose="020B0603020101020101" pitchFamily="50" charset="-127"/>
                <a:cs typeface="+mn-cs"/>
              </a:rPr>
              <a:t>THANKYOU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AABE6FC2-089D-4F92-A654-827BDF9332F8}"/>
              </a:ext>
            </a:extLst>
          </p:cNvPr>
          <p:cNvSpPr txBox="1"/>
          <p:nvPr/>
        </p:nvSpPr>
        <p:spPr>
          <a:xfrm>
            <a:off x="6424006" y="1852041"/>
            <a:ext cx="3759042" cy="33855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나눔바른고딕" panose="020B0603020101020101" pitchFamily="50" charset="-127"/>
                <a:cs typeface="+mn-cs"/>
              </a:rPr>
              <a:t>압력센서 분야의 기술을 선도하는</a:t>
            </a:r>
            <a:endParaRPr kumimoji="0" lang="en-US" altLang="ko-KR" sz="2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CADE0"/>
              </a:solidFill>
              <a:effectLst/>
              <a:uLnTx/>
              <a:uFillTx/>
              <a:latin typeface="Century Gothic" panose="020B0502020202020204" pitchFamily="34" charset="0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1CC2A673-4C92-4FF7-9DEC-0F9706412808}"/>
              </a:ext>
            </a:extLst>
          </p:cNvPr>
          <p:cNvSpPr txBox="1"/>
          <p:nvPr/>
        </p:nvSpPr>
        <p:spPr>
          <a:xfrm>
            <a:off x="10261595" y="1852041"/>
            <a:ext cx="1336904" cy="33855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CADE0"/>
                </a:solidFill>
                <a:effectLst/>
                <a:uLnTx/>
                <a:uFillTx/>
                <a:latin typeface="Century Gothic" panose="020B0502020202020204" pitchFamily="34" charset="0"/>
                <a:ea typeface="나눔바른고딕" panose="020B0603020101020101" pitchFamily="50" charset="-127"/>
                <a:cs typeface="+mn-cs"/>
              </a:rPr>
              <a:t>글로벌 기업</a:t>
            </a:r>
            <a:endParaRPr kumimoji="0" lang="en-US" altLang="ko-KR" sz="2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CADE0"/>
              </a:solidFill>
              <a:effectLst/>
              <a:uLnTx/>
              <a:uFillTx/>
              <a:latin typeface="Century Gothic" panose="020B0502020202020204" pitchFamily="34" charset="0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274ED4-1B27-4217-94FC-7AF1D8FBEB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" t="34277" r="2775" b="35066"/>
          <a:stretch/>
        </p:blipFill>
        <p:spPr>
          <a:xfrm>
            <a:off x="9461332" y="652381"/>
            <a:ext cx="2137167" cy="50439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F1210E-32AC-6087-2C4B-9B1F66B5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4453-DC88-4499-B87B-E0B0DAB425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3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14 -0.02454 L 2.08333E-7 4.07407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122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3 0.01759 L -4.375E-6 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33333E-6 -0.05231 L 3.33333E-6 -3.7037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33333E-6 -0.05231 L 3.33333E-6 -3.7037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33333E-6 -0.05231 L 3.33333E-6 -3.7037E-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33333E-6 -0.05231 L 3.33333E-6 -3.7037E-6 " pathEditMode="relative" rAng="0" ptsTypes="AA">
                                      <p:cBhvr>
                                        <p:cTn id="4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3" grpId="0" animBg="1"/>
      <p:bldP spid="25" grpId="0" animBg="1"/>
      <p:bldP spid="25" grpId="1" animBg="1"/>
      <p:bldP spid="26" grpId="0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1" grpId="0"/>
      <p:bldP spid="44" grpId="0"/>
      <p:bldP spid="44" grpId="1"/>
      <p:bldP spid="48" grpId="0"/>
      <p:bldP spid="48" grpId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배달의민족 도현"/>
        <a:ea typeface="배달의민족 도현"/>
        <a:cs typeface=""/>
      </a:majorFont>
      <a:minorFont>
        <a:latin typeface="나눔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카이트로닉스_2020_배민도현_나눔바른고딕.potx" id="{E598C3AC-574D-48AE-A1A1-15404248C673}" vid="{C4942114-BFD0-4510-B3CC-89BEA203011B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카이트로닉스_2020_배민도현_나눔바른고딕.potx" id="{E598C3AC-574D-48AE-A1A1-15404248C673}" vid="{4E81558A-BD1A-415B-8025-E8FDF6D3B49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양식</Template>
  <TotalTime>2762</TotalTime>
  <Words>49</Words>
  <Application>Microsoft Office PowerPoint</Application>
  <PresentationFormat>와이드스크린</PresentationFormat>
  <Paragraphs>18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나눔고딕</vt:lpstr>
      <vt:lpstr>나눔바른고딕</vt:lpstr>
      <vt:lpstr>맑은 고딕</vt:lpstr>
      <vt:lpstr>배달의민족 도현</vt:lpstr>
      <vt:lpstr>Arial</vt:lpstr>
      <vt:lpstr>Century Gothic</vt:lpstr>
      <vt:lpstr>Wingdings</vt:lpstr>
      <vt:lpstr>Office 테마</vt:lpstr>
      <vt:lpstr>2_Office 테마</vt:lpstr>
      <vt:lpstr>알고리즘 문서 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원호</dc:creator>
  <cp:lastModifiedBy>김 원호</cp:lastModifiedBy>
  <cp:revision>175</cp:revision>
  <dcterms:created xsi:type="dcterms:W3CDTF">2021-04-09T01:39:49Z</dcterms:created>
  <dcterms:modified xsi:type="dcterms:W3CDTF">2023-03-20T11:44:43Z</dcterms:modified>
</cp:coreProperties>
</file>