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0" r:id="rId4"/>
    <p:sldId id="272" r:id="rId5"/>
    <p:sldId id="274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6E79F21-5C0C-4371-A609-8FDBD33C910B}">
          <p14:sldIdLst>
            <p14:sldId id="256"/>
            <p14:sldId id="271"/>
            <p14:sldId id="270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DA46-48A5-42DE-9A7C-58804E0D4581}" v="1" dt="2020-05-02T04:50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326" y="82"/>
      </p:cViewPr>
      <p:guideLst>
        <p:guide orient="horz" pos="216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235D56-4966-FBBB-03CE-D7F685B07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383E0-E1C3-2E75-5D23-C4C1D1D1A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E4EA-538B-4E3D-8E17-3FF4D40D5C9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EF740-25F9-FA04-AE6C-6C33A717E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259A6-20DF-3BB3-3444-672432ECF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C067-0412-4D46-9CAA-763C554EA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0C2C0-7FEF-42CE-9FDC-EB25E4B01449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CC-8B72-4BF2-8688-329DEC844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A8D4-1402-48CC-999F-48418B30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51CC8-1756-4EE0-90EE-8B15958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B4EF2-2A03-4A8F-8F49-D736B9F0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31C1-942E-4266-9B1F-6BAC38F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06F4-FA50-4BAC-8353-035B55E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DC21ED-6F63-43B6-BC45-561E2CC1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533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950654D-3D60-4E5D-8BE8-63828E0B5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E9F58-57F5-4658-9ECC-1381646E0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837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01935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0940"/>
            <a:ext cx="5157787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01935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0940"/>
            <a:ext cx="5183188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3250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9468"/>
            <a:ext cx="5157787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3250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9468"/>
            <a:ext cx="5183188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1C49129D-0036-4948-8350-BD83647D8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8702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3175"/>
            <a:ext cx="5157787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702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3175"/>
            <a:ext cx="5183188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1FD26F9-8955-4C2B-832E-44C34A40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908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618521-6D58-4A88-A558-E3734DD57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77888"/>
            <a:ext cx="10515600" cy="3095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4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E1AB8-BCDA-4AD9-85FD-E44AC49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6D48D-289A-4773-8A2A-8D17B74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7B5-FCB3-4169-B519-F1642F8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C589C3-9281-4C22-8F62-6AC537615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390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1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C7BD8D-E68C-4A0A-99AD-8DED5D0F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05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A19FBD-B735-4183-A2DF-EFC674110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456238"/>
            <a:ext cx="10515600" cy="105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1709739"/>
            <a:ext cx="8707833" cy="9763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616" y="2847975"/>
            <a:ext cx="8707833" cy="32416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ED33F-8472-40B9-8EFC-60A4F25E86B3}"/>
              </a:ext>
            </a:extLst>
          </p:cNvPr>
          <p:cNvCxnSpPr/>
          <p:nvPr userDrawn="1"/>
        </p:nvCxnSpPr>
        <p:spPr>
          <a:xfrm>
            <a:off x="2639616" y="2782069"/>
            <a:ext cx="873697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67004E5-C221-4AB1-9C55-6F55B73F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E9FD4-E640-4AAB-BA65-7B41B516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181E-84CC-40C9-8D8E-3428582D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3450"/>
            <a:ext cx="10515600" cy="55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313-8977-4AAE-AFA3-5557B6D3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53DD3-8C36-4918-AB68-54A17B0F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34BE6D4-D926-45B4-AA53-6757BA424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51" r:id="rId6"/>
    <p:sldLayoutId id="2147483660" r:id="rId7"/>
    <p:sldLayoutId id="2147483652" r:id="rId8"/>
    <p:sldLayoutId id="2147483712" r:id="rId9"/>
    <p:sldLayoutId id="2147483713" r:id="rId10"/>
    <p:sldLayoutId id="2147483665" r:id="rId11"/>
    <p:sldLayoutId id="2147483710" r:id="rId12"/>
    <p:sldLayoutId id="2147483711" r:id="rId13"/>
    <p:sldLayoutId id="2147483653" r:id="rId14"/>
    <p:sldLayoutId id="2147483708" r:id="rId15"/>
    <p:sldLayoutId id="2147483709" r:id="rId16"/>
    <p:sldLayoutId id="2147483654" r:id="rId17"/>
    <p:sldLayoutId id="2147483661" r:id="rId18"/>
    <p:sldLayoutId id="2147483655" r:id="rId19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6654-8534-41AF-A801-F87739078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해드퍼스트</a:t>
            </a:r>
            <a:r>
              <a:rPr lang="ko-KR" altLang="en-US" dirty="0"/>
              <a:t> 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4022-2EEB-41C4-BA62-0744DE68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김원호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B069-A584-47F9-BE37-3DC4C92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87CF4C1-825F-13D3-7190-1CC1DE24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패턴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78160E-3EB3-3E1F-4436-635D9F05D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5D14-DE8F-5D84-0FA4-0EC895A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47C2-52BB-23C8-7D4C-214AB94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상속의 문제 </a:t>
            </a:r>
            <a:r>
              <a:rPr lang="en-US" altLang="ko-KR" dirty="0"/>
              <a:t>&amp; </a:t>
            </a:r>
            <a:r>
              <a:rPr lang="ko-KR" altLang="en-US" dirty="0"/>
              <a:t>인터페이스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33AC0-161F-EA9B-6DE5-4576DC8A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특정 함수를 단순히 상속했을 때의 단점</a:t>
            </a:r>
            <a:endParaRPr lang="en-US" altLang="ko-KR" sz="2000" dirty="0"/>
          </a:p>
          <a:p>
            <a:pPr lvl="1"/>
            <a:r>
              <a:rPr lang="ko-KR" altLang="en-US" sz="1800" dirty="0"/>
              <a:t>서브 클래스에서 코드가 중복된다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클래스의 행동을 알기 힘들다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 시에 특징을 바꾸기 힘들다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변경했을 때</a:t>
            </a:r>
            <a:r>
              <a:rPr lang="en-US" altLang="ko-KR" sz="1800" dirty="0"/>
              <a:t> </a:t>
            </a:r>
            <a:r>
              <a:rPr lang="ko-KR" altLang="en-US" sz="1800" dirty="0"/>
              <a:t>다른 클래스에 원치 않은 영향을 끼칠 수 있다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rgbClr val="FF0000"/>
                </a:solidFill>
              </a:rPr>
              <a:t>상속을 계속 활용한다면 규격이 바뀔 때마다 서브클래스의 함수들을 일일이 살펴보고 상황에 따라 </a:t>
            </a:r>
            <a:r>
              <a:rPr lang="ko-KR" altLang="en-US" sz="1400" dirty="0" err="1">
                <a:solidFill>
                  <a:srgbClr val="FF0000"/>
                </a:solidFill>
              </a:rPr>
              <a:t>오버라이드해야함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영원히</a:t>
            </a:r>
            <a:r>
              <a:rPr lang="en-US" altLang="ko-KR" sz="1400" dirty="0">
                <a:solidFill>
                  <a:srgbClr val="FF0000"/>
                </a:solidFill>
              </a:rPr>
              <a:t>!)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모든 서브 클래스가 함수를 사용하는 것이 아니므로 특정 행동을 설명하는 인터페이스를 구현하여 넣기 </a:t>
            </a:r>
            <a:r>
              <a:rPr lang="en-US" altLang="ko-KR" sz="2000" dirty="0"/>
              <a:t>? (~able </a:t>
            </a:r>
            <a:r>
              <a:rPr lang="ko-KR" altLang="en-US" sz="2000" dirty="0"/>
              <a:t>인터페이스</a:t>
            </a:r>
            <a:r>
              <a:rPr lang="en-US" altLang="ko-KR" sz="2000" dirty="0"/>
              <a:t>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코드 중복이 </a:t>
            </a:r>
            <a:r>
              <a:rPr lang="ko-KR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생겨버림</a:t>
            </a:r>
            <a:endParaRPr lang="en-US" altLang="ko-KR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메소드 몇  개를 </a:t>
            </a:r>
            <a:r>
              <a:rPr lang="ko-KR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오버라이드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하기 싫어서 다른 모든 서브클래스에 해당 함수를 전부 고쳐야 됨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5D17E-8BF3-ABD2-03EA-369F6CA4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9D6-8D05-D8C3-12E3-7B20D848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디자인 원칙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23A0-0E71-D930-93E2-72346E11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애플리케이션에서 달라지는 부분을 찾아내고</a:t>
            </a:r>
            <a:r>
              <a:rPr lang="en-US" altLang="ko-KR" sz="2000" dirty="0"/>
              <a:t>, </a:t>
            </a:r>
            <a:r>
              <a:rPr lang="ko-KR" altLang="en-US" sz="2000" dirty="0"/>
              <a:t>달라지지 않는 부분과 분리한다</a:t>
            </a:r>
            <a:r>
              <a:rPr lang="en-US" altLang="ko-KR" sz="2000" dirty="0"/>
              <a:t>”</a:t>
            </a:r>
          </a:p>
          <a:p>
            <a:r>
              <a:rPr lang="ko-KR" altLang="en-US" sz="2000" dirty="0"/>
              <a:t>바뀌는 부분은 따로 뽑아서 캡슐화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나중에 바뀌지 않는 부분에는 영향을 미치지 않고 그 부분만 고치거나 확장할 수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BFB42-A42E-033A-B801-DAE6485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D0476-25CA-BC98-6EC9-5EFECD77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디자인 원칙 </a:t>
            </a:r>
            <a:r>
              <a:rPr lang="en-US" altLang="ko-KR" dirty="0"/>
              <a:t>2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0FB42-8582-94EC-0B8E-16920628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구현보다는 인터페이스에 맞춰서 프로그래밍 한다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실제 실행 시에 쓰이는 객체가 코드에 고정되지 않도록 상위 형식에 맞춰 프로그래밍해서 다형성을 활용해야 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E2846F-3941-46F0-AB63-1CBD7A7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D5E58-3DCD-C696-D23D-D101283E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7342"/>
            <a:ext cx="4214533" cy="4630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ED62D-CBF0-DEB0-32A9-85BFEB54B266}"/>
              </a:ext>
            </a:extLst>
          </p:cNvPr>
          <p:cNvSpPr txBox="1"/>
          <p:nvPr/>
        </p:nvSpPr>
        <p:spPr>
          <a:xfrm>
            <a:off x="1072748" y="3112478"/>
            <a:ext cx="488266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기존의 행동 클래스를 수정하거나 날아다니는 행동을 사용하는 </a:t>
            </a:r>
            <a:r>
              <a:rPr lang="en-US" altLang="ko-KR" dirty="0"/>
              <a:t>Duck </a:t>
            </a:r>
            <a:r>
              <a:rPr lang="ko-KR" altLang="en-US" dirty="0"/>
              <a:t>클래스를 전혀 건드리지 않고도 새로운 행동을 추가할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113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3DA2-85A4-BE29-1FF2-F10B463D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디자인 원칙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B9A11-4F23-8612-66FE-B3D59AC8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상속보다는 구성을 활용한다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전략패턴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알고리즘군을 정의하고 캡슐화해서 각각의 알고리즘군을 수정해서 쓸 수 있게 해준다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각 클라이언트로부터 알고리즘을 분리해서 독립적으로 변경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24BE0-B2D1-6410-99DD-9E485F77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C4942114-BFD0-4510-B3CC-89BEA2030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2762</TotalTime>
  <Words>205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나눔바른고딕</vt:lpstr>
      <vt:lpstr>맑은 고딕</vt:lpstr>
      <vt:lpstr>배달의민족 도현</vt:lpstr>
      <vt:lpstr>Arial</vt:lpstr>
      <vt:lpstr>Wingdings</vt:lpstr>
      <vt:lpstr>Office 테마</vt:lpstr>
      <vt:lpstr>해드퍼스트 디자인 패턴</vt:lpstr>
      <vt:lpstr>전략 패턴</vt:lpstr>
      <vt:lpstr>기존 상속의 문제 &amp; 인터페이스 문제</vt:lpstr>
      <vt:lpstr>디자인 원칙 1 </vt:lpstr>
      <vt:lpstr>디자인 원칙 2 </vt:lpstr>
      <vt:lpstr>디자인 원칙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원호</dc:creator>
  <cp:lastModifiedBy>김 원호</cp:lastModifiedBy>
  <cp:revision>174</cp:revision>
  <dcterms:created xsi:type="dcterms:W3CDTF">2021-04-09T01:39:49Z</dcterms:created>
  <dcterms:modified xsi:type="dcterms:W3CDTF">2023-04-25T10:59:50Z</dcterms:modified>
</cp:coreProperties>
</file>