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7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06E79F21-5C0C-4371-A609-8FDBD33C910B}">
          <p14:sldIdLst>
            <p14:sldId id="256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BDA46-48A5-42DE-9A7C-58804E0D4581}" v="1" dt="2020-05-02T04:50:21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2" autoAdjust="0"/>
    <p:restoredTop sz="94660"/>
  </p:normalViewPr>
  <p:slideViewPr>
    <p:cSldViewPr snapToGrid="0" showGuides="1">
      <p:cViewPr varScale="1">
        <p:scale>
          <a:sx n="130" d="100"/>
          <a:sy n="130" d="100"/>
        </p:scale>
        <p:origin x="326" y="82"/>
      </p:cViewPr>
      <p:guideLst>
        <p:guide orient="horz" pos="2160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6235D56-4966-FBBB-03CE-D7F685B07D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7383E0-E1C3-2E75-5D23-C4C1D1D1A6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3E4EA-538B-4E3D-8E17-3FF4D40D5C9C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0EF740-25F9-FA04-AE6C-6C33A717EB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A259A6-20DF-3BB3-3444-672432ECFD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0C067-0412-4D46-9CAA-763C554EA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04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0C2C0-7FEF-42CE-9FDC-EB25E4B01449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523CC-8B72-4BF2-8688-329DEC844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713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5A8D4-1402-48CC-999F-48418B302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D51CC8-1756-4EE0-90EE-8B159582B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B4EF2-2A03-4A8F-8F49-D736B9F0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F31C1-942E-4266-9B1F-6BAC38F4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EE06F4-FA50-4BAC-8353-035B55ED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56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1451"/>
            <a:ext cx="5181600" cy="47355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1451"/>
            <a:ext cx="5181600" cy="47355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FDC21ED-6F63-43B6-BC45-561E2CC1CC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25513"/>
            <a:ext cx="10515600" cy="428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5332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93251"/>
            <a:ext cx="5181600" cy="2635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3251"/>
            <a:ext cx="5181600" cy="2635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5845425-F302-4BAC-89D6-D2743FB29F0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40906"/>
            <a:ext cx="5181600" cy="2635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F041209F-49E2-417B-818A-10479293596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72200" y="3840906"/>
            <a:ext cx="5181600" cy="2635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180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0928"/>
            <a:ext cx="5181600" cy="21384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00928"/>
            <a:ext cx="5181600" cy="21384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5845425-F302-4BAC-89D6-D2743FB29F0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4354427"/>
            <a:ext cx="5181600" cy="21384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F041209F-49E2-417B-818A-10479293596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72200" y="4354427"/>
            <a:ext cx="5181600" cy="21384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9950654D-3D60-4E5D-8BE8-63828E0B5C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963613"/>
            <a:ext cx="10515600" cy="10588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089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1451"/>
            <a:ext cx="5181600" cy="24421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1451"/>
            <a:ext cx="5181600" cy="24421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5845425-F302-4BAC-89D6-D2743FB29F0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4033991"/>
            <a:ext cx="5181600" cy="24421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F041209F-49E2-417B-818A-10479293596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72200" y="4033991"/>
            <a:ext cx="5181600" cy="24421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E19E9F58-57F5-4658-9ECC-1381646E06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925513"/>
            <a:ext cx="10515600" cy="428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483798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746EA-6A02-4D48-9E91-2C2933C5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477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D17DA-A589-4B63-9258-6BC8F4B6A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01935"/>
            <a:ext cx="5157787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DA8CF8-0622-498F-9FB1-84E15FBD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90940"/>
            <a:ext cx="5157787" cy="47987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8CBDB4-2A67-4429-91B8-07CF6CC91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01935"/>
            <a:ext cx="5183188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276BD2-4E19-4821-B41D-BADE59578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390940"/>
            <a:ext cx="5183188" cy="47987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D5560C-992E-43CE-BCB0-E51D5711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5AD861-9582-4A92-BE37-D1973110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2348EF-933F-455D-8CA9-9391B632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51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746EA-6A02-4D48-9E91-2C2933C5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477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D17DA-A589-4B63-9258-6BC8F4B6A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3250"/>
            <a:ext cx="5157787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DA8CF8-0622-498F-9FB1-84E15FBD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99468"/>
            <a:ext cx="5157787" cy="349019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8CBDB4-2A67-4429-91B8-07CF6CC91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3250"/>
            <a:ext cx="5183188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276BD2-4E19-4821-B41D-BADE59578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99468"/>
            <a:ext cx="5183188" cy="349019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D5560C-992E-43CE-BCB0-E51D5711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5AD861-9582-4A92-BE37-D1973110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2348EF-933F-455D-8CA9-9391B632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1C49129D-0036-4948-8350-BD83647D8A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63613"/>
            <a:ext cx="10515600" cy="10588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912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746EA-6A02-4D48-9E91-2C2933C5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477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D17DA-A589-4B63-9258-6BC8F4B6A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98702"/>
            <a:ext cx="5157787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DA8CF8-0622-498F-9FB1-84E15FBD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73175"/>
            <a:ext cx="5157787" cy="41164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8CBDB4-2A67-4429-91B8-07CF6CC91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98702"/>
            <a:ext cx="5183188" cy="4299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276BD2-4E19-4821-B41D-BADE59578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3175"/>
            <a:ext cx="5183188" cy="41164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D5560C-992E-43CE-BCB0-E51D5711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5AD861-9582-4A92-BE37-D1973110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2348EF-933F-455D-8CA9-9391B632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01FD26F9-8955-4C2B-832E-44C34A401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25513"/>
            <a:ext cx="10515600" cy="428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09085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F410A-6B90-4D59-8388-42D21755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F03D8A-11B9-49FF-A598-7BB40EAE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B531A-C405-4F43-A767-23CD931D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17401D-EF25-4BE7-A4CC-F7EC1C4E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20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F410A-6B90-4D59-8388-42D21755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F03D8A-11B9-49FF-A598-7BB40EAE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B531A-C405-4F43-A767-23CD931D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17401D-EF25-4BE7-A4CC-F7EC1C4E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F618521-6D58-4A88-A558-E3734DD574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877888"/>
            <a:ext cx="10515600" cy="309562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746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CE1AB8-BCDA-4AD9-85FD-E44AC490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A6D48D-289A-4773-8A2A-8D17B743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94C7B5-FCB3-4169-B519-F1642F85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7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682D2-37A3-4A13-BB44-11E6A12C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5AAB7-666D-4949-903A-9577BA9F3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26A3F-E865-4070-9F56-7F2A08A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03ADA-0CAA-42B1-A0E4-6E4B1BED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F6D3D-73AC-48C0-BECC-6F53B2E1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682D2-37A3-4A13-BB44-11E6A12C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5AAB7-666D-4949-903A-9577BA9F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50576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26A3F-E865-4070-9F56-7F2A08A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03ADA-0CAA-42B1-A0E4-6E4B1BED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F6D3D-73AC-48C0-BECC-6F53B2E1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0C589C3-9281-4C22-8F62-6AC5376156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25513"/>
            <a:ext cx="10515600" cy="428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51390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682D2-37A3-4A13-BB44-11E6A12C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5AAB7-666D-4949-903A-9577BA9F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6591"/>
            <a:ext cx="10515600" cy="4386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26A3F-E865-4070-9F56-7F2A08A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03ADA-0CAA-42B1-A0E4-6E4B1BED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F6D3D-73AC-48C0-BECC-6F53B2E1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0C7BD8D-E68C-4A0A-99AD-8DED5D0FA0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63613"/>
            <a:ext cx="10515600" cy="10588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72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682D2-37A3-4A13-BB44-11E6A12C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5AAB7-666D-4949-903A-9577BA9F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605"/>
            <a:ext cx="10515600" cy="4386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26A3F-E865-4070-9F56-7F2A08A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03ADA-0CAA-42B1-A0E4-6E4B1BED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F6D3D-73AC-48C0-BECC-6F53B2E1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4A19FBD-B735-4183-A2DF-EFC6741100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456238"/>
            <a:ext cx="10515600" cy="10525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31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57684-0DB6-421B-B65F-2F231F53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57CDA-D6D8-4C69-8096-543562147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50252-6BD5-4606-A720-176FC179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256BD-DDCA-4E72-8CE0-441AA3E5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4C1D-E72A-4D66-8848-18B52D60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8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57684-0DB6-421B-B65F-2F231F53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616" y="1709739"/>
            <a:ext cx="8707833" cy="97631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57CDA-D6D8-4C69-8096-543562147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9616" y="2847975"/>
            <a:ext cx="8707833" cy="324167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50252-6BD5-4606-A720-176FC179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256BD-DDCA-4E72-8CE0-441AA3E5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4C1D-E72A-4D66-8848-18B52D60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B5ED33F-8472-40B9-8EFC-60A4F25E86B3}"/>
              </a:ext>
            </a:extLst>
          </p:cNvPr>
          <p:cNvCxnSpPr/>
          <p:nvPr userDrawn="1"/>
        </p:nvCxnSpPr>
        <p:spPr>
          <a:xfrm>
            <a:off x="2639616" y="2782069"/>
            <a:ext cx="8736971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40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06449"/>
            <a:ext cx="5181600" cy="52705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06449"/>
            <a:ext cx="5181600" cy="52705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6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2690-29AB-4AEE-BA9C-B04B353C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C887-A901-4370-A4D9-268D9DB8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47887"/>
            <a:ext cx="5181600" cy="4029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4F19-FEC5-448C-9182-B04CB8F9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47887"/>
            <a:ext cx="5181600" cy="4029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0BDC3-7E6B-4557-9618-CCA8193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2020-05-02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CA90-9BF1-4551-820E-AB89131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31215"/>
            <a:ext cx="4114800" cy="215444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(c) 2014-2022 KITRONYX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D6D6C-5786-4FD5-AEA8-81E5125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367004E5-C221-4AB1-9C55-6F55B73F54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63613"/>
            <a:ext cx="10515600" cy="10588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58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FE9FD4-E640-4AAB-BA65-7B41B5167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9181E-84CC-40C9-8D8E-3428582DF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33450"/>
            <a:ext cx="10515600" cy="555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62313-8977-4AAE-AFA3-5557B6D3B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631215"/>
            <a:ext cx="2743200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lnSpc>
                <a:spcPct val="100000"/>
              </a:lnSpc>
              <a:defRPr sz="8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2020-05-02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53DD3-8C36-4918-AB68-54A17B0F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631215"/>
            <a:ext cx="2743200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lnSpc>
                <a:spcPct val="100000"/>
              </a:lnSpc>
              <a:defRPr sz="8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D34BE6D4-D926-45B4-AA53-6757BA424B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49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4" r:id="rId5"/>
    <p:sldLayoutId id="2147483651" r:id="rId6"/>
    <p:sldLayoutId id="2147483660" r:id="rId7"/>
    <p:sldLayoutId id="2147483652" r:id="rId8"/>
    <p:sldLayoutId id="2147483712" r:id="rId9"/>
    <p:sldLayoutId id="2147483713" r:id="rId10"/>
    <p:sldLayoutId id="2147483665" r:id="rId11"/>
    <p:sldLayoutId id="2147483710" r:id="rId12"/>
    <p:sldLayoutId id="2147483711" r:id="rId13"/>
    <p:sldLayoutId id="2147483653" r:id="rId14"/>
    <p:sldLayoutId id="2147483708" r:id="rId15"/>
    <p:sldLayoutId id="2147483709" r:id="rId16"/>
    <p:sldLayoutId id="2147483654" r:id="rId17"/>
    <p:sldLayoutId id="2147483661" r:id="rId18"/>
    <p:sldLayoutId id="2147483655" r:id="rId19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46654-8534-41AF-A801-F87739078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해드퍼스트</a:t>
            </a:r>
            <a:r>
              <a:rPr lang="ko-KR" altLang="en-US" dirty="0"/>
              <a:t> 디자인 패턴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4D4022-2EEB-41C4-BA62-0744DE687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김원호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6B069-A584-47F9-BE37-3DC4C92D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7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87CF4C1-825F-13D3-7190-1CC1DE24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싱글턴 </a:t>
            </a:r>
            <a:r>
              <a:rPr lang="ko-KR" altLang="en-US" dirty="0"/>
              <a:t>패턴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E78160E-3EB3-3E1F-4436-635D9F05D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0F5D14-DE8F-5D84-0FA4-0EC895A4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6D4-D926-45B4-AA53-6757BA424B2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14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배달의민족 도현"/>
        <a:ea typeface="배달의민족 도현"/>
        <a:cs typeface=""/>
      </a:majorFont>
      <a:minorFont>
        <a:latin typeface="나눔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카이트로닉스_2020_배민도현_나눔바른고딕.potx" id="{E598C3AC-574D-48AE-A1A1-15404248C673}" vid="{C4942114-BFD0-4510-B3CC-89BEA203011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양식</Template>
  <TotalTime>2762</TotalTime>
  <Words>8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나눔고딕</vt:lpstr>
      <vt:lpstr>나눔바른고딕</vt:lpstr>
      <vt:lpstr>맑은 고딕</vt:lpstr>
      <vt:lpstr>배달의민족 도현</vt:lpstr>
      <vt:lpstr>Arial</vt:lpstr>
      <vt:lpstr>Wingdings</vt:lpstr>
      <vt:lpstr>Office 테마</vt:lpstr>
      <vt:lpstr>해드퍼스트 디자인 패턴</vt:lpstr>
      <vt:lpstr>싱글턴 패턴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원호</dc:creator>
  <cp:lastModifiedBy>김 원호</cp:lastModifiedBy>
  <cp:revision>175</cp:revision>
  <dcterms:created xsi:type="dcterms:W3CDTF">2021-04-09T01:39:49Z</dcterms:created>
  <dcterms:modified xsi:type="dcterms:W3CDTF">2023-04-25T11:01:00Z</dcterms:modified>
</cp:coreProperties>
</file>