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06E79F21-5C0C-4371-A609-8FDBD33C910B}">
          <p14:sldIdLst>
            <p14:sldId id="256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BDA46-48A5-42DE-9A7C-58804E0D4581}" v="1" dt="2020-05-02T04:50:2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2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91" y="370"/>
      </p:cViewPr>
      <p:guideLst>
        <p:guide orient="horz" pos="2160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6235D56-4966-FBBB-03CE-D7F685B07D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7383E0-E1C3-2E75-5D23-C4C1D1D1A6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E4EA-538B-4E3D-8E17-3FF4D40D5C9C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0EF740-25F9-FA04-AE6C-6C33A717EB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A259A6-20DF-3BB3-3444-672432ECF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0C067-0412-4D46-9CAA-763C554EA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4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0C2C0-7FEF-42CE-9FDC-EB25E4B01449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523CC-8B72-4BF2-8688-329DEC844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A8D4-1402-48CC-999F-48418B302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D51CC8-1756-4EE0-90EE-8B159582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B4EF2-2A03-4A8F-8F49-D736B9F0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F31C1-942E-4266-9B1F-6BAC38F4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E06F4-FA50-4BAC-8353-035B55ED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451"/>
            <a:ext cx="5181600" cy="4735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1451"/>
            <a:ext cx="5181600" cy="4735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FDC21ED-6F63-43B6-BC45-561E2CC1C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5332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3251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3251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40906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3840906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8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0928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0928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354427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354427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9950654D-3D60-4E5D-8BE8-63828E0B5C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08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45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145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03399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03399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E19E9F58-57F5-4658-9ECC-1381646E06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8379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01935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0940"/>
            <a:ext cx="5157787" cy="4798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01935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90940"/>
            <a:ext cx="5183188" cy="4798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5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3250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9468"/>
            <a:ext cx="5157787" cy="349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3250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9468"/>
            <a:ext cx="5183188" cy="349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1C49129D-0036-4948-8350-BD83647D8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912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8702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73175"/>
            <a:ext cx="5157787" cy="41164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98702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3175"/>
            <a:ext cx="5183188" cy="41164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01FD26F9-8955-4C2B-832E-44C34A401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09085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410A-6B90-4D59-8388-42D2175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03D8A-11B9-49FF-A598-7BB40EAE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B531A-C405-4F43-A767-23CD931D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17401D-EF25-4BE7-A4CC-F7EC1C4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20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410A-6B90-4D59-8388-42D2175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03D8A-11B9-49FF-A598-7BB40EAE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B531A-C405-4F43-A767-23CD931D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17401D-EF25-4BE7-A4CC-F7EC1C4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F618521-6D58-4A88-A558-E3734DD57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877888"/>
            <a:ext cx="10515600" cy="30956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746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CE1AB8-BCDA-4AD9-85FD-E44AC490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6D48D-289A-4773-8A2A-8D17B743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94C7B5-FCB3-4169-B519-F1642F85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50576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0C589C3-9281-4C22-8F62-6AC537615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1390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591"/>
            <a:ext cx="10515600" cy="4386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C7BD8D-E68C-4A0A-99AD-8DED5D0FA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72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605"/>
            <a:ext cx="10515600" cy="4386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4A19FBD-B735-4183-A2DF-EFC6741100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456238"/>
            <a:ext cx="10515600" cy="1052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31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684-0DB6-421B-B65F-2F231F53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7CDA-D6D8-4C69-8096-54356214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252-6BD5-4606-A720-176FC179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256BD-DDCA-4E72-8CE0-441AA3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4C1D-E72A-4D66-8848-18B52D6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684-0DB6-421B-B65F-2F231F53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16" y="1709739"/>
            <a:ext cx="8707833" cy="9763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7CDA-D6D8-4C69-8096-54356214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9616" y="2847975"/>
            <a:ext cx="8707833" cy="32416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252-6BD5-4606-A720-176FC179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256BD-DDCA-4E72-8CE0-441AA3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4C1D-E72A-4D66-8848-18B52D6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5ED33F-8472-40B9-8EFC-60A4F25E86B3}"/>
              </a:ext>
            </a:extLst>
          </p:cNvPr>
          <p:cNvCxnSpPr/>
          <p:nvPr userDrawn="1"/>
        </p:nvCxnSpPr>
        <p:spPr>
          <a:xfrm>
            <a:off x="2639616" y="2782069"/>
            <a:ext cx="873697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0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06449"/>
            <a:ext cx="5181600" cy="5270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06449"/>
            <a:ext cx="5181600" cy="5270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47887"/>
            <a:ext cx="5181600" cy="402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47887"/>
            <a:ext cx="5181600" cy="402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67004E5-C221-4AB1-9C55-6F55B73F5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58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FE9FD4-E640-4AAB-BA65-7B41B516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9181E-84CC-40C9-8D8E-3428582D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3450"/>
            <a:ext cx="10515600" cy="555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62313-8977-4AAE-AFA3-5557B6D3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3121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lnSpc>
                <a:spcPct val="100000"/>
              </a:lnSpc>
              <a:defRPr sz="8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53DD3-8C36-4918-AB68-54A17B0F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3121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lnSpc>
                <a:spcPct val="100000"/>
              </a:lnSpc>
              <a:defRPr sz="8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34BE6D4-D926-45B4-AA53-6757BA424B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9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51" r:id="rId6"/>
    <p:sldLayoutId id="2147483660" r:id="rId7"/>
    <p:sldLayoutId id="2147483652" r:id="rId8"/>
    <p:sldLayoutId id="2147483712" r:id="rId9"/>
    <p:sldLayoutId id="2147483713" r:id="rId10"/>
    <p:sldLayoutId id="2147483665" r:id="rId11"/>
    <p:sldLayoutId id="2147483710" r:id="rId12"/>
    <p:sldLayoutId id="2147483711" r:id="rId13"/>
    <p:sldLayoutId id="2147483653" r:id="rId14"/>
    <p:sldLayoutId id="2147483708" r:id="rId15"/>
    <p:sldLayoutId id="2147483709" r:id="rId16"/>
    <p:sldLayoutId id="2147483654" r:id="rId17"/>
    <p:sldLayoutId id="2147483661" r:id="rId18"/>
    <p:sldLayoutId id="2147483655" r:id="rId19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6654-8534-41AF-A801-F87739078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해드퍼스트</a:t>
            </a:r>
            <a:r>
              <a:rPr lang="ko-KR" altLang="en-US" dirty="0"/>
              <a:t> 디자인 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4D4022-2EEB-41C4-BA62-0744DE687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김원호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6B069-A584-47F9-BE37-3DC4C92D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7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87CF4C1-825F-13D3-7190-1CC1DE24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싱글턴 </a:t>
            </a:r>
            <a:r>
              <a:rPr lang="ko-KR" altLang="en-US" dirty="0"/>
              <a:t>패턴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E78160E-3EB3-3E1F-4436-635D9F05D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F5D14-DE8F-5D84-0FA4-0EC895A4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4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832DE78-53A0-5F3F-C033-0286414D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싱글턴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CBF90B-9EC4-9D9C-E7C7-2BF169FA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클래스에 객체 인스턴스를 하나만 만들어지도록 해 주는 패턴</a:t>
            </a:r>
            <a:endParaRPr lang="en-US" altLang="ko-KR" dirty="0"/>
          </a:p>
          <a:p>
            <a:r>
              <a:rPr lang="ko-KR" altLang="en-US" dirty="0"/>
              <a:t>클래스 인스턴스를 하나만 만들고</a:t>
            </a:r>
            <a:r>
              <a:rPr lang="en-US" altLang="ko-KR" dirty="0"/>
              <a:t>, </a:t>
            </a:r>
            <a:r>
              <a:rPr lang="ko-KR" altLang="en-US" dirty="0"/>
              <a:t>그 인스턴스로의 전역 접근을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전역 클래스와 다른 점</a:t>
            </a:r>
            <a:endParaRPr lang="en-US" altLang="ko-KR" dirty="0"/>
          </a:p>
          <a:p>
            <a:pPr lvl="1"/>
            <a:r>
              <a:rPr lang="ko-KR" altLang="en-US" dirty="0"/>
              <a:t>전역 클래스는 프로그램 시작부터 인스턴스가 생성되어 사용하지 않더라도 생성됨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게으른 인스턴스 생성을 할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FE508A-9AC8-1619-802A-4A107B41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3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30EEC-8A90-FABF-620F-E694EE54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커맨트</a:t>
            </a:r>
            <a:r>
              <a:rPr lang="ko-KR" altLang="en-US"/>
              <a:t> 패턴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EFDD161-A274-89D1-BACC-98A4FBC53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4BA5B-334D-259E-F809-5CD40DFD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1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1B166B8-B440-2813-C55A-13EDC02E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커맨드 패턴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923B7-AFFA-D77B-5357-ED7DBF39B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객체에 관한 특정 작업 요청을 </a:t>
            </a:r>
            <a:r>
              <a:rPr lang="ko-KR" altLang="en-US" dirty="0" err="1"/>
              <a:t>캡슐화할</a:t>
            </a:r>
            <a:r>
              <a:rPr lang="ko-KR" altLang="en-US" dirty="0"/>
              <a:t> 수 있다</a:t>
            </a:r>
            <a:endParaRPr lang="en-US" altLang="ko-KR" dirty="0"/>
          </a:p>
          <a:p>
            <a:r>
              <a:rPr lang="ko-KR" altLang="en-US" dirty="0"/>
              <a:t>요청 내역을 객체로 캡슐화해서 객체를 서로 다른 요청 내역에 따라 </a:t>
            </a:r>
            <a:r>
              <a:rPr lang="ko-KR" altLang="en-US" dirty="0" err="1"/>
              <a:t>매개변수화할</a:t>
            </a:r>
            <a:r>
              <a:rPr lang="ko-KR" altLang="en-US" dirty="0"/>
              <a:t> 수 있습니다</a:t>
            </a:r>
            <a:r>
              <a:rPr lang="en-US" altLang="ko-KR" dirty="0"/>
              <a:t>. </a:t>
            </a:r>
            <a:r>
              <a:rPr lang="ko-KR" altLang="en-US" dirty="0"/>
              <a:t>이러면 요청을 큐에 저장하거나 로그로 기록하거나 작업 취소 기능을 사용할 수 있습니다</a:t>
            </a:r>
            <a:endParaRPr lang="en-US" altLang="ko-KR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65C70-1116-6D9A-E142-020A06CE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7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도현"/>
        <a:ea typeface="배달의민족 도현"/>
        <a:cs typeface=""/>
      </a:majorFont>
      <a:minorFont>
        <a:latin typeface="나눔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카이트로닉스_2020_배민도현_나눔바른고딕.potx" id="{E598C3AC-574D-48AE-A1A1-15404248C673}" vid="{C4942114-BFD0-4510-B3CC-89BEA20301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양식</Template>
  <TotalTime>2806</TotalTime>
  <Words>89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</vt:lpstr>
      <vt:lpstr>나눔바른고딕</vt:lpstr>
      <vt:lpstr>맑은 고딕</vt:lpstr>
      <vt:lpstr>배달의민족 도현</vt:lpstr>
      <vt:lpstr>Arial</vt:lpstr>
      <vt:lpstr>Wingdings</vt:lpstr>
      <vt:lpstr>Office 테마</vt:lpstr>
      <vt:lpstr>해드퍼스트 디자인 패턴</vt:lpstr>
      <vt:lpstr>싱글턴 패턴</vt:lpstr>
      <vt:lpstr>싱글턴</vt:lpstr>
      <vt:lpstr>커맨트 패턴</vt:lpstr>
      <vt:lpstr>커맨드 패턴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원호</dc:creator>
  <cp:lastModifiedBy>김 원호</cp:lastModifiedBy>
  <cp:revision>178</cp:revision>
  <dcterms:created xsi:type="dcterms:W3CDTF">2021-04-09T01:39:49Z</dcterms:created>
  <dcterms:modified xsi:type="dcterms:W3CDTF">2023-04-25T11:47:33Z</dcterms:modified>
</cp:coreProperties>
</file>