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8063"/>
    <p:restoredTop sz="96659"/>
  </p:normalViewPr>
  <p:slideViewPr>
    <p:cSldViewPr snapToObjects="1">
      <p:cViewPr varScale="1">
        <p:scale>
          <a:sx n="68" d="100"/>
          <a:sy n="68" d="100"/>
        </p:scale>
        <p:origin x="-354" y="-102"/>
      </p:cViewPr>
      <p:guideLst>
        <p:guide orient="horz" pos="2157"/>
        <p:guide orient="horz" pos="284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7"/>
          <p:cNvSpPr/>
          <p:nvPr/>
        </p:nvSpPr>
        <p:spPr>
          <a:xfrm>
            <a:off x="0" y="-25400"/>
            <a:ext cx="9144000" cy="6858000"/>
          </a:xfrm>
          <a:custGeom>
            <a:avLst/>
            <a:gdLst/>
            <a:ah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Freeform 11"/>
          <p:cNvSpPr/>
          <p:nvPr/>
        </p:nvSpPr>
        <p:spPr>
          <a:xfrm>
            <a:off x="-365160" y="-20662"/>
            <a:ext cx="3643313" cy="6356350"/>
          </a:xfrm>
          <a:custGeom>
            <a:avLst/>
            <a:gdLst/>
            <a:ah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8000"/>
                </a:schemeClr>
              </a:gs>
              <a:gs pos="5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9"/>
          <p:cNvSpPr/>
          <p:nvPr/>
        </p:nvSpPr>
        <p:spPr>
          <a:xfrm>
            <a:off x="2307581" y="-71462"/>
            <a:ext cx="6861819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1000"/>
                </a:schemeClr>
              </a:gs>
              <a:gs pos="5000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5"/>
          <p:cNvSpPr/>
          <p:nvPr/>
        </p:nvSpPr>
        <p:spPr>
          <a:xfrm>
            <a:off x="-32" y="0"/>
            <a:ext cx="3159125" cy="6858000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15"/>
          <p:cNvSpPr/>
          <p:nvPr/>
        </p:nvSpPr>
        <p:spPr>
          <a:xfrm>
            <a:off x="6030913" y="0"/>
            <a:ext cx="3159125" cy="6858000"/>
          </a:xfrm>
          <a:custGeom>
            <a:avLst/>
            <a:gdLst/>
            <a:ah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9"/>
          <p:cNvSpPr/>
          <p:nvPr/>
        </p:nvSpPr>
        <p:spPr>
          <a:xfrm>
            <a:off x="3000375" y="1079500"/>
            <a:ext cx="6143625" cy="5778500"/>
          </a:xfrm>
          <a:custGeom>
            <a:avLst/>
            <a:gdLst/>
            <a:ah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>
            <a:gsLst>
              <a:gs pos="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00306"/>
            <a:ext cx="7772400" cy="1171582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8A3BEF1-FD0D-4264-8744-BAFA1BDE2F5E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7"/>
          <p:cNvSpPr>
            <a:spLocks noChangeArrowheads="1"/>
          </p:cNvSpPr>
          <p:nvPr/>
        </p:nvSpPr>
        <p:spPr>
          <a:xfrm>
            <a:off x="0" y="2643182"/>
            <a:ext cx="9144000" cy="4214818"/>
          </a:xfrm>
          <a:prstGeom prst="roundRect">
            <a:avLst>
              <a:gd name="adj" fmla="val 0"/>
            </a:avLst>
          </a:prstGeom>
          <a:gradFill flip="none" rotWithShape="1">
            <a:gsLst>
              <a:gs pos="27000">
                <a:schemeClr val="bg2">
                  <a:lumMod val="50000"/>
                  <a:alpha val="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 w="9525" algn="ctr">
            <a:noFill/>
            <a:miter/>
          </a:ln>
          <a:effectLst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Freeform 27"/>
          <p:cNvSpPr/>
          <p:nvPr/>
        </p:nvSpPr>
        <p:spPr>
          <a:xfrm flipH="1">
            <a:off x="0" y="-25400"/>
            <a:ext cx="9144000" cy="6858000"/>
          </a:xfrm>
          <a:custGeom>
            <a:avLst/>
            <a:gdLst/>
            <a:ah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flipH="1">
            <a:off x="0" y="-49690"/>
            <a:ext cx="3643313" cy="6907690"/>
            <a:chOff x="-365160" y="-49690"/>
            <a:chExt cx="3643313" cy="6907690"/>
          </a:xfrm>
        </p:grpSpPr>
        <p:sp>
          <p:nvSpPr>
            <p:cNvPr id="9" name="Freeform 11"/>
            <p:cNvSpPr/>
            <p:nvPr/>
          </p:nvSpPr>
          <p:spPr>
            <a:xfrm>
              <a:off x="-365160" y="-49690"/>
              <a:ext cx="3643313" cy="6356350"/>
            </a:xfrm>
            <a:custGeom>
              <a:avLst/>
              <a:gdLst/>
              <a:ahLst/>
              <a:cxnLst>
                <a:cxn ang="0">
                  <a:pos x="0" y="4004"/>
                </a:cxn>
                <a:cxn ang="0">
                  <a:pos x="94" y="3938"/>
                </a:cxn>
                <a:cxn ang="0">
                  <a:pos x="203" y="3856"/>
                </a:cxn>
                <a:cxn ang="0">
                  <a:pos x="345" y="3743"/>
                </a:cxn>
                <a:cxn ang="0">
                  <a:pos x="512" y="3598"/>
                </a:cxn>
                <a:cxn ang="0">
                  <a:pos x="701" y="3421"/>
                </a:cxn>
                <a:cxn ang="0">
                  <a:pos x="852" y="3267"/>
                </a:cxn>
                <a:cxn ang="0">
                  <a:pos x="955" y="3157"/>
                </a:cxn>
                <a:cxn ang="0">
                  <a:pos x="1059" y="3037"/>
                </a:cxn>
                <a:cxn ang="0">
                  <a:pos x="1164" y="2910"/>
                </a:cxn>
                <a:cxn ang="0">
                  <a:pos x="1270" y="2776"/>
                </a:cxn>
                <a:cxn ang="0">
                  <a:pos x="1373" y="2634"/>
                </a:cxn>
                <a:cxn ang="0">
                  <a:pos x="1476" y="2485"/>
                </a:cxn>
                <a:cxn ang="0">
                  <a:pos x="1576" y="2328"/>
                </a:cxn>
                <a:cxn ang="0">
                  <a:pos x="1673" y="2163"/>
                </a:cxn>
                <a:cxn ang="0">
                  <a:pos x="1766" y="1992"/>
                </a:cxn>
                <a:cxn ang="0">
                  <a:pos x="1854" y="1812"/>
                </a:cxn>
                <a:cxn ang="0">
                  <a:pos x="1936" y="1626"/>
                </a:cxn>
                <a:cxn ang="0">
                  <a:pos x="2013" y="1433"/>
                </a:cxn>
                <a:cxn ang="0">
                  <a:pos x="2081" y="1231"/>
                </a:cxn>
                <a:cxn ang="0">
                  <a:pos x="2141" y="1023"/>
                </a:cxn>
                <a:cxn ang="0">
                  <a:pos x="2193" y="808"/>
                </a:cxn>
                <a:cxn ang="0">
                  <a:pos x="2237" y="586"/>
                </a:cxn>
                <a:cxn ang="0">
                  <a:pos x="2268" y="357"/>
                </a:cxn>
                <a:cxn ang="0">
                  <a:pos x="2289" y="121"/>
                </a:cxn>
                <a:cxn ang="0">
                  <a:pos x="598" y="24"/>
                </a:cxn>
                <a:cxn ang="0">
                  <a:pos x="611" y="55"/>
                </a:cxn>
                <a:cxn ang="0">
                  <a:pos x="669" y="208"/>
                </a:cxn>
                <a:cxn ang="0">
                  <a:pos x="726" y="371"/>
                </a:cxn>
                <a:cxn ang="0">
                  <a:pos x="789" y="575"/>
                </a:cxn>
                <a:cxn ang="0">
                  <a:pos x="852" y="814"/>
                </a:cxn>
                <a:cxn ang="0">
                  <a:pos x="896" y="1014"/>
                </a:cxn>
                <a:cxn ang="0">
                  <a:pos x="923" y="1155"/>
                </a:cxn>
                <a:cxn ang="0">
                  <a:pos x="946" y="1301"/>
                </a:cxn>
                <a:cxn ang="0">
                  <a:pos x="965" y="1452"/>
                </a:cxn>
                <a:cxn ang="0">
                  <a:pos x="979" y="1606"/>
                </a:cxn>
                <a:cxn ang="0">
                  <a:pos x="988" y="1763"/>
                </a:cxn>
                <a:cxn ang="0">
                  <a:pos x="991" y="1923"/>
                </a:cxn>
                <a:cxn ang="0">
                  <a:pos x="985" y="2083"/>
                </a:cxn>
                <a:cxn ang="0">
                  <a:pos x="973" y="2244"/>
                </a:cxn>
                <a:cxn ang="0">
                  <a:pos x="952" y="2405"/>
                </a:cxn>
                <a:cxn ang="0">
                  <a:pos x="920" y="2565"/>
                </a:cxn>
                <a:cxn ang="0">
                  <a:pos x="880" y="2724"/>
                </a:cxn>
                <a:cxn ang="0">
                  <a:pos x="828" y="2879"/>
                </a:cxn>
                <a:cxn ang="0">
                  <a:pos x="764" y="3031"/>
                </a:cxn>
                <a:cxn ang="0">
                  <a:pos x="687" y="3179"/>
                </a:cxn>
                <a:cxn ang="0">
                  <a:pos x="622" y="3288"/>
                </a:cxn>
                <a:cxn ang="0">
                  <a:pos x="574" y="3359"/>
                </a:cxn>
                <a:cxn ang="0">
                  <a:pos x="521" y="3427"/>
                </a:cxn>
                <a:cxn ang="0">
                  <a:pos x="466" y="3495"/>
                </a:cxn>
                <a:cxn ang="0">
                  <a:pos x="408" y="3559"/>
                </a:cxn>
                <a:cxn ang="0">
                  <a:pos x="345" y="3623"/>
                </a:cxn>
                <a:cxn ang="0">
                  <a:pos x="278" y="3684"/>
                </a:cxn>
                <a:cxn ang="0">
                  <a:pos x="208" y="3744"/>
                </a:cxn>
                <a:cxn ang="0">
                  <a:pos x="133" y="3802"/>
                </a:cxn>
                <a:cxn ang="0">
                  <a:pos x="54" y="3858"/>
                </a:cxn>
                <a:cxn ang="0">
                  <a:pos x="0" y="4004"/>
                </a:cxn>
              </a:cxnLst>
              <a:rect l="0" t="0" r="r" b="b"/>
              <a:pathLst>
                <a:path w="2295" h="4004">
                  <a:moveTo>
                    <a:pt x="0" y="4004"/>
                  </a:moveTo>
                  <a:lnTo>
                    <a:pt x="0" y="4004"/>
                  </a:lnTo>
                  <a:lnTo>
                    <a:pt x="25" y="3988"/>
                  </a:lnTo>
                  <a:lnTo>
                    <a:pt x="94" y="3938"/>
                  </a:lnTo>
                  <a:lnTo>
                    <a:pt x="145" y="3901"/>
                  </a:lnTo>
                  <a:lnTo>
                    <a:pt x="203" y="3856"/>
                  </a:lnTo>
                  <a:lnTo>
                    <a:pt x="270" y="3804"/>
                  </a:lnTo>
                  <a:lnTo>
                    <a:pt x="345" y="3743"/>
                  </a:lnTo>
                  <a:lnTo>
                    <a:pt x="426" y="3674"/>
                  </a:lnTo>
                  <a:lnTo>
                    <a:pt x="512" y="3598"/>
                  </a:lnTo>
                  <a:lnTo>
                    <a:pt x="605" y="3514"/>
                  </a:lnTo>
                  <a:lnTo>
                    <a:pt x="701" y="3421"/>
                  </a:lnTo>
                  <a:lnTo>
                    <a:pt x="801" y="3321"/>
                  </a:lnTo>
                  <a:lnTo>
                    <a:pt x="852" y="3267"/>
                  </a:lnTo>
                  <a:lnTo>
                    <a:pt x="902" y="3214"/>
                  </a:lnTo>
                  <a:lnTo>
                    <a:pt x="955" y="3157"/>
                  </a:lnTo>
                  <a:lnTo>
                    <a:pt x="1007" y="3097"/>
                  </a:lnTo>
                  <a:lnTo>
                    <a:pt x="1059" y="3037"/>
                  </a:lnTo>
                  <a:lnTo>
                    <a:pt x="1112" y="2975"/>
                  </a:lnTo>
                  <a:lnTo>
                    <a:pt x="1164" y="2910"/>
                  </a:lnTo>
                  <a:lnTo>
                    <a:pt x="1218" y="2845"/>
                  </a:lnTo>
                  <a:lnTo>
                    <a:pt x="1270" y="2776"/>
                  </a:lnTo>
                  <a:lnTo>
                    <a:pt x="1322" y="2706"/>
                  </a:lnTo>
                  <a:lnTo>
                    <a:pt x="1373" y="2634"/>
                  </a:lnTo>
                  <a:lnTo>
                    <a:pt x="1425" y="2559"/>
                  </a:lnTo>
                  <a:lnTo>
                    <a:pt x="1476" y="2485"/>
                  </a:lnTo>
                  <a:lnTo>
                    <a:pt x="1527" y="2407"/>
                  </a:lnTo>
                  <a:lnTo>
                    <a:pt x="1576" y="2328"/>
                  </a:lnTo>
                  <a:lnTo>
                    <a:pt x="1626" y="2246"/>
                  </a:lnTo>
                  <a:lnTo>
                    <a:pt x="1673" y="2163"/>
                  </a:lnTo>
                  <a:lnTo>
                    <a:pt x="1720" y="2078"/>
                  </a:lnTo>
                  <a:lnTo>
                    <a:pt x="1766" y="1992"/>
                  </a:lnTo>
                  <a:lnTo>
                    <a:pt x="1811" y="1902"/>
                  </a:lnTo>
                  <a:lnTo>
                    <a:pt x="1854" y="1812"/>
                  </a:lnTo>
                  <a:lnTo>
                    <a:pt x="1896" y="1720"/>
                  </a:lnTo>
                  <a:lnTo>
                    <a:pt x="1936" y="1626"/>
                  </a:lnTo>
                  <a:lnTo>
                    <a:pt x="1975" y="1530"/>
                  </a:lnTo>
                  <a:lnTo>
                    <a:pt x="2013" y="1433"/>
                  </a:lnTo>
                  <a:lnTo>
                    <a:pt x="2047" y="1333"/>
                  </a:lnTo>
                  <a:lnTo>
                    <a:pt x="2081" y="1231"/>
                  </a:lnTo>
                  <a:lnTo>
                    <a:pt x="2113" y="1128"/>
                  </a:lnTo>
                  <a:lnTo>
                    <a:pt x="2141" y="1023"/>
                  </a:lnTo>
                  <a:lnTo>
                    <a:pt x="2169" y="917"/>
                  </a:lnTo>
                  <a:lnTo>
                    <a:pt x="2193" y="808"/>
                  </a:lnTo>
                  <a:lnTo>
                    <a:pt x="2216" y="698"/>
                  </a:lnTo>
                  <a:lnTo>
                    <a:pt x="2237" y="586"/>
                  </a:lnTo>
                  <a:lnTo>
                    <a:pt x="2253" y="472"/>
                  </a:lnTo>
                  <a:lnTo>
                    <a:pt x="2268" y="357"/>
                  </a:lnTo>
                  <a:lnTo>
                    <a:pt x="2280" y="239"/>
                  </a:lnTo>
                  <a:lnTo>
                    <a:pt x="2289" y="121"/>
                  </a:lnTo>
                  <a:lnTo>
                    <a:pt x="2295" y="0"/>
                  </a:lnTo>
                  <a:lnTo>
                    <a:pt x="598" y="24"/>
                  </a:lnTo>
                  <a:lnTo>
                    <a:pt x="598" y="24"/>
                  </a:lnTo>
                  <a:lnTo>
                    <a:pt x="611" y="55"/>
                  </a:lnTo>
                  <a:lnTo>
                    <a:pt x="645" y="143"/>
                  </a:lnTo>
                  <a:lnTo>
                    <a:pt x="669" y="208"/>
                  </a:lnTo>
                  <a:lnTo>
                    <a:pt x="696" y="282"/>
                  </a:lnTo>
                  <a:lnTo>
                    <a:pt x="726" y="371"/>
                  </a:lnTo>
                  <a:lnTo>
                    <a:pt x="756" y="468"/>
                  </a:lnTo>
                  <a:lnTo>
                    <a:pt x="789" y="575"/>
                  </a:lnTo>
                  <a:lnTo>
                    <a:pt x="820" y="690"/>
                  </a:lnTo>
                  <a:lnTo>
                    <a:pt x="852" y="814"/>
                  </a:lnTo>
                  <a:lnTo>
                    <a:pt x="882" y="946"/>
                  </a:lnTo>
                  <a:lnTo>
                    <a:pt x="896" y="1014"/>
                  </a:lnTo>
                  <a:lnTo>
                    <a:pt x="910" y="1083"/>
                  </a:lnTo>
                  <a:lnTo>
                    <a:pt x="923" y="1155"/>
                  </a:lnTo>
                  <a:lnTo>
                    <a:pt x="935" y="1228"/>
                  </a:lnTo>
                  <a:lnTo>
                    <a:pt x="946" y="1301"/>
                  </a:lnTo>
                  <a:lnTo>
                    <a:pt x="956" y="1376"/>
                  </a:lnTo>
                  <a:lnTo>
                    <a:pt x="965" y="1452"/>
                  </a:lnTo>
                  <a:lnTo>
                    <a:pt x="973" y="1528"/>
                  </a:lnTo>
                  <a:lnTo>
                    <a:pt x="979" y="1606"/>
                  </a:lnTo>
                  <a:lnTo>
                    <a:pt x="985" y="1684"/>
                  </a:lnTo>
                  <a:lnTo>
                    <a:pt x="988" y="1763"/>
                  </a:lnTo>
                  <a:lnTo>
                    <a:pt x="989" y="1842"/>
                  </a:lnTo>
                  <a:lnTo>
                    <a:pt x="991" y="1923"/>
                  </a:lnTo>
                  <a:lnTo>
                    <a:pt x="989" y="2003"/>
                  </a:lnTo>
                  <a:lnTo>
                    <a:pt x="985" y="2083"/>
                  </a:lnTo>
                  <a:lnTo>
                    <a:pt x="980" y="2163"/>
                  </a:lnTo>
                  <a:lnTo>
                    <a:pt x="973" y="2244"/>
                  </a:lnTo>
                  <a:lnTo>
                    <a:pt x="964" y="2325"/>
                  </a:lnTo>
                  <a:lnTo>
                    <a:pt x="952" y="2405"/>
                  </a:lnTo>
                  <a:lnTo>
                    <a:pt x="937" y="2486"/>
                  </a:lnTo>
                  <a:lnTo>
                    <a:pt x="920" y="2565"/>
                  </a:lnTo>
                  <a:lnTo>
                    <a:pt x="901" y="2646"/>
                  </a:lnTo>
                  <a:lnTo>
                    <a:pt x="880" y="2724"/>
                  </a:lnTo>
                  <a:lnTo>
                    <a:pt x="855" y="2803"/>
                  </a:lnTo>
                  <a:lnTo>
                    <a:pt x="828" y="2879"/>
                  </a:lnTo>
                  <a:lnTo>
                    <a:pt x="798" y="2957"/>
                  </a:lnTo>
                  <a:lnTo>
                    <a:pt x="764" y="3031"/>
                  </a:lnTo>
                  <a:lnTo>
                    <a:pt x="728" y="3106"/>
                  </a:lnTo>
                  <a:lnTo>
                    <a:pt x="687" y="3179"/>
                  </a:lnTo>
                  <a:lnTo>
                    <a:pt x="645" y="3253"/>
                  </a:lnTo>
                  <a:lnTo>
                    <a:pt x="622" y="3288"/>
                  </a:lnTo>
                  <a:lnTo>
                    <a:pt x="598" y="3323"/>
                  </a:lnTo>
                  <a:lnTo>
                    <a:pt x="574" y="3359"/>
                  </a:lnTo>
                  <a:lnTo>
                    <a:pt x="548" y="3393"/>
                  </a:lnTo>
                  <a:lnTo>
                    <a:pt x="521" y="3427"/>
                  </a:lnTo>
                  <a:lnTo>
                    <a:pt x="495" y="3460"/>
                  </a:lnTo>
                  <a:lnTo>
                    <a:pt x="466" y="3495"/>
                  </a:lnTo>
                  <a:lnTo>
                    <a:pt x="438" y="3527"/>
                  </a:lnTo>
                  <a:lnTo>
                    <a:pt x="408" y="3559"/>
                  </a:lnTo>
                  <a:lnTo>
                    <a:pt x="377" y="3592"/>
                  </a:lnTo>
                  <a:lnTo>
                    <a:pt x="345" y="3623"/>
                  </a:lnTo>
                  <a:lnTo>
                    <a:pt x="312" y="3654"/>
                  </a:lnTo>
                  <a:lnTo>
                    <a:pt x="278" y="3684"/>
                  </a:lnTo>
                  <a:lnTo>
                    <a:pt x="244" y="3714"/>
                  </a:lnTo>
                  <a:lnTo>
                    <a:pt x="208" y="3744"/>
                  </a:lnTo>
                  <a:lnTo>
                    <a:pt x="170" y="3774"/>
                  </a:lnTo>
                  <a:lnTo>
                    <a:pt x="133" y="3802"/>
                  </a:lnTo>
                  <a:lnTo>
                    <a:pt x="93" y="3831"/>
                  </a:lnTo>
                  <a:lnTo>
                    <a:pt x="54" y="3858"/>
                  </a:lnTo>
                  <a:lnTo>
                    <a:pt x="12" y="3884"/>
                  </a:lnTo>
                  <a:lnTo>
                    <a:pt x="0" y="4004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alpha val="8000"/>
                  </a:schemeClr>
                </a:gs>
                <a:gs pos="50000">
                  <a:schemeClr val="tx1">
                    <a:alpha val="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5"/>
            <p:cNvSpPr/>
            <p:nvPr/>
          </p:nvSpPr>
          <p:spPr>
            <a:xfrm>
              <a:off x="-108636" y="0"/>
              <a:ext cx="3159125" cy="6858000"/>
            </a:xfrm>
            <a:custGeom>
              <a:avLst/>
              <a:gdLst/>
              <a:ahLst/>
              <a:cxnLst>
                <a:cxn ang="0">
                  <a:pos x="585" y="0"/>
                </a:cxn>
                <a:cxn ang="0">
                  <a:pos x="716" y="272"/>
                </a:cxn>
                <a:cxn ang="0">
                  <a:pos x="912" y="704"/>
                </a:cxn>
                <a:cxn ang="0">
                  <a:pos x="1030" y="976"/>
                </a:cxn>
                <a:cxn ang="0">
                  <a:pos x="1156" y="1276"/>
                </a:cxn>
                <a:cxn ang="0">
                  <a:pos x="1288" y="1601"/>
                </a:cxn>
                <a:cxn ang="0">
                  <a:pos x="1419" y="1942"/>
                </a:cxn>
                <a:cxn ang="0">
                  <a:pos x="1545" y="2293"/>
                </a:cxn>
                <a:cxn ang="0">
                  <a:pos x="1664" y="2649"/>
                </a:cxn>
                <a:cxn ang="0">
                  <a:pos x="1771" y="3003"/>
                </a:cxn>
                <a:cxn ang="0">
                  <a:pos x="1817" y="3177"/>
                </a:cxn>
                <a:cxn ang="0">
                  <a:pos x="1860" y="3348"/>
                </a:cxn>
                <a:cxn ang="0">
                  <a:pos x="1898" y="3517"/>
                </a:cxn>
                <a:cxn ang="0">
                  <a:pos x="1930" y="3679"/>
                </a:cxn>
                <a:cxn ang="0">
                  <a:pos x="1955" y="3837"/>
                </a:cxn>
                <a:cxn ang="0">
                  <a:pos x="1974" y="3989"/>
                </a:cxn>
                <a:cxn ang="0">
                  <a:pos x="1986" y="4136"/>
                </a:cxn>
                <a:cxn ang="0">
                  <a:pos x="1990" y="4273"/>
                </a:cxn>
                <a:cxn ang="0">
                  <a:pos x="0" y="4320"/>
                </a:cxn>
                <a:cxn ang="0">
                  <a:pos x="40" y="4279"/>
                </a:cxn>
                <a:cxn ang="0">
                  <a:pos x="101" y="4206"/>
                </a:cxn>
                <a:cxn ang="0">
                  <a:pos x="186" y="4098"/>
                </a:cxn>
                <a:cxn ang="0">
                  <a:pos x="284" y="3956"/>
                </a:cxn>
                <a:cxn ang="0">
                  <a:pos x="364" y="3827"/>
                </a:cxn>
                <a:cxn ang="0">
                  <a:pos x="420" y="3730"/>
                </a:cxn>
                <a:cxn ang="0">
                  <a:pos x="474" y="3626"/>
                </a:cxn>
                <a:cxn ang="0">
                  <a:pos x="528" y="3514"/>
                </a:cxn>
                <a:cxn ang="0">
                  <a:pos x="581" y="3392"/>
                </a:cxn>
                <a:cxn ang="0">
                  <a:pos x="632" y="3263"/>
                </a:cxn>
                <a:cxn ang="0">
                  <a:pos x="679" y="3127"/>
                </a:cxn>
                <a:cxn ang="0">
                  <a:pos x="721" y="2982"/>
                </a:cxn>
                <a:cxn ang="0">
                  <a:pos x="761" y="2830"/>
                </a:cxn>
                <a:cxn ang="0">
                  <a:pos x="793" y="2671"/>
                </a:cxn>
                <a:cxn ang="0">
                  <a:pos x="819" y="2504"/>
                </a:cxn>
                <a:cxn ang="0">
                  <a:pos x="838" y="2328"/>
                </a:cxn>
                <a:cxn ang="0">
                  <a:pos x="850" y="2147"/>
                </a:cxn>
                <a:cxn ang="0">
                  <a:pos x="852" y="1958"/>
                </a:cxn>
                <a:cxn ang="0">
                  <a:pos x="844" y="1762"/>
                </a:cxn>
                <a:cxn ang="0">
                  <a:pos x="827" y="1559"/>
                </a:cxn>
                <a:cxn ang="0">
                  <a:pos x="797" y="1348"/>
                </a:cxn>
                <a:cxn ang="0">
                  <a:pos x="756" y="1130"/>
                </a:cxn>
                <a:cxn ang="0">
                  <a:pos x="701" y="906"/>
                </a:cxn>
                <a:cxn ang="0">
                  <a:pos x="634" y="676"/>
                </a:cxn>
                <a:cxn ang="0">
                  <a:pos x="552" y="439"/>
                </a:cxn>
                <a:cxn ang="0">
                  <a:pos x="454" y="195"/>
                </a:cxn>
                <a:cxn ang="0">
                  <a:pos x="585" y="0"/>
                </a:cxn>
              </a:cxnLst>
              <a:rect l="0" t="0" r="r" b="b"/>
              <a:pathLst>
                <a:path w="1990" h="4320">
                  <a:moveTo>
                    <a:pt x="585" y="0"/>
                  </a:moveTo>
                  <a:lnTo>
                    <a:pt x="585" y="0"/>
                  </a:lnTo>
                  <a:lnTo>
                    <a:pt x="645" y="124"/>
                  </a:lnTo>
                  <a:lnTo>
                    <a:pt x="716" y="272"/>
                  </a:lnTo>
                  <a:lnTo>
                    <a:pt x="805" y="467"/>
                  </a:lnTo>
                  <a:lnTo>
                    <a:pt x="912" y="704"/>
                  </a:lnTo>
                  <a:lnTo>
                    <a:pt x="969" y="836"/>
                  </a:lnTo>
                  <a:lnTo>
                    <a:pt x="1030" y="976"/>
                  </a:lnTo>
                  <a:lnTo>
                    <a:pt x="1093" y="1122"/>
                  </a:lnTo>
                  <a:lnTo>
                    <a:pt x="1156" y="1276"/>
                  </a:lnTo>
                  <a:lnTo>
                    <a:pt x="1222" y="1437"/>
                  </a:lnTo>
                  <a:lnTo>
                    <a:pt x="1288" y="1601"/>
                  </a:lnTo>
                  <a:lnTo>
                    <a:pt x="1353" y="1769"/>
                  </a:lnTo>
                  <a:lnTo>
                    <a:pt x="1419" y="1942"/>
                  </a:lnTo>
                  <a:lnTo>
                    <a:pt x="1482" y="2116"/>
                  </a:lnTo>
                  <a:lnTo>
                    <a:pt x="1545" y="2293"/>
                  </a:lnTo>
                  <a:lnTo>
                    <a:pt x="1607" y="2472"/>
                  </a:lnTo>
                  <a:lnTo>
                    <a:pt x="1664" y="2649"/>
                  </a:lnTo>
                  <a:lnTo>
                    <a:pt x="1719" y="2827"/>
                  </a:lnTo>
                  <a:lnTo>
                    <a:pt x="1771" y="3003"/>
                  </a:lnTo>
                  <a:lnTo>
                    <a:pt x="1795" y="3091"/>
                  </a:lnTo>
                  <a:lnTo>
                    <a:pt x="1817" y="3177"/>
                  </a:lnTo>
                  <a:lnTo>
                    <a:pt x="1839" y="3263"/>
                  </a:lnTo>
                  <a:lnTo>
                    <a:pt x="1860" y="3348"/>
                  </a:lnTo>
                  <a:lnTo>
                    <a:pt x="1880" y="3433"/>
                  </a:lnTo>
                  <a:lnTo>
                    <a:pt x="1898" y="3517"/>
                  </a:lnTo>
                  <a:lnTo>
                    <a:pt x="1914" y="3599"/>
                  </a:lnTo>
                  <a:lnTo>
                    <a:pt x="1930" y="3679"/>
                  </a:lnTo>
                  <a:lnTo>
                    <a:pt x="1943" y="3760"/>
                  </a:lnTo>
                  <a:lnTo>
                    <a:pt x="1955" y="3837"/>
                  </a:lnTo>
                  <a:lnTo>
                    <a:pt x="1965" y="3915"/>
                  </a:lnTo>
                  <a:lnTo>
                    <a:pt x="1974" y="3989"/>
                  </a:lnTo>
                  <a:lnTo>
                    <a:pt x="1981" y="4064"/>
                  </a:lnTo>
                  <a:lnTo>
                    <a:pt x="1986" y="4136"/>
                  </a:lnTo>
                  <a:lnTo>
                    <a:pt x="1989" y="4206"/>
                  </a:lnTo>
                  <a:lnTo>
                    <a:pt x="1990" y="4273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18" y="4301"/>
                  </a:lnTo>
                  <a:lnTo>
                    <a:pt x="40" y="4279"/>
                  </a:lnTo>
                  <a:lnTo>
                    <a:pt x="67" y="4247"/>
                  </a:lnTo>
                  <a:lnTo>
                    <a:pt x="101" y="4206"/>
                  </a:lnTo>
                  <a:lnTo>
                    <a:pt x="140" y="4156"/>
                  </a:lnTo>
                  <a:lnTo>
                    <a:pt x="186" y="4098"/>
                  </a:lnTo>
                  <a:lnTo>
                    <a:pt x="234" y="4032"/>
                  </a:lnTo>
                  <a:lnTo>
                    <a:pt x="284" y="3956"/>
                  </a:lnTo>
                  <a:lnTo>
                    <a:pt x="338" y="3872"/>
                  </a:lnTo>
                  <a:lnTo>
                    <a:pt x="364" y="3827"/>
                  </a:lnTo>
                  <a:lnTo>
                    <a:pt x="392" y="3780"/>
                  </a:lnTo>
                  <a:lnTo>
                    <a:pt x="420" y="3730"/>
                  </a:lnTo>
                  <a:lnTo>
                    <a:pt x="446" y="3679"/>
                  </a:lnTo>
                  <a:lnTo>
                    <a:pt x="474" y="3626"/>
                  </a:lnTo>
                  <a:lnTo>
                    <a:pt x="502" y="3571"/>
                  </a:lnTo>
                  <a:lnTo>
                    <a:pt x="528" y="3514"/>
                  </a:lnTo>
                  <a:lnTo>
                    <a:pt x="555" y="3454"/>
                  </a:lnTo>
                  <a:lnTo>
                    <a:pt x="581" y="3392"/>
                  </a:lnTo>
                  <a:lnTo>
                    <a:pt x="607" y="3329"/>
                  </a:lnTo>
                  <a:lnTo>
                    <a:pt x="632" y="3263"/>
                  </a:lnTo>
                  <a:lnTo>
                    <a:pt x="656" y="3196"/>
                  </a:lnTo>
                  <a:lnTo>
                    <a:pt x="679" y="3127"/>
                  </a:lnTo>
                  <a:lnTo>
                    <a:pt x="701" y="3056"/>
                  </a:lnTo>
                  <a:lnTo>
                    <a:pt x="721" y="2982"/>
                  </a:lnTo>
                  <a:lnTo>
                    <a:pt x="742" y="2908"/>
                  </a:lnTo>
                  <a:lnTo>
                    <a:pt x="761" y="2830"/>
                  </a:lnTo>
                  <a:lnTo>
                    <a:pt x="777" y="2751"/>
                  </a:lnTo>
                  <a:lnTo>
                    <a:pt x="793" y="2671"/>
                  </a:lnTo>
                  <a:lnTo>
                    <a:pt x="808" y="2587"/>
                  </a:lnTo>
                  <a:lnTo>
                    <a:pt x="819" y="2504"/>
                  </a:lnTo>
                  <a:lnTo>
                    <a:pt x="830" y="2418"/>
                  </a:lnTo>
                  <a:lnTo>
                    <a:pt x="838" y="2328"/>
                  </a:lnTo>
                  <a:lnTo>
                    <a:pt x="846" y="2239"/>
                  </a:lnTo>
                  <a:lnTo>
                    <a:pt x="850" y="2147"/>
                  </a:lnTo>
                  <a:lnTo>
                    <a:pt x="852" y="2053"/>
                  </a:lnTo>
                  <a:lnTo>
                    <a:pt x="852" y="1958"/>
                  </a:lnTo>
                  <a:lnTo>
                    <a:pt x="850" y="1860"/>
                  </a:lnTo>
                  <a:lnTo>
                    <a:pt x="844" y="1762"/>
                  </a:lnTo>
                  <a:lnTo>
                    <a:pt x="837" y="1661"/>
                  </a:lnTo>
                  <a:lnTo>
                    <a:pt x="827" y="1559"/>
                  </a:lnTo>
                  <a:lnTo>
                    <a:pt x="814" y="1453"/>
                  </a:lnTo>
                  <a:lnTo>
                    <a:pt x="797" y="1348"/>
                  </a:lnTo>
                  <a:lnTo>
                    <a:pt x="778" y="1240"/>
                  </a:lnTo>
                  <a:lnTo>
                    <a:pt x="756" y="1130"/>
                  </a:lnTo>
                  <a:lnTo>
                    <a:pt x="730" y="1019"/>
                  </a:lnTo>
                  <a:lnTo>
                    <a:pt x="701" y="906"/>
                  </a:lnTo>
                  <a:lnTo>
                    <a:pt x="669" y="792"/>
                  </a:lnTo>
                  <a:lnTo>
                    <a:pt x="634" y="676"/>
                  </a:lnTo>
                  <a:lnTo>
                    <a:pt x="594" y="558"/>
                  </a:lnTo>
                  <a:lnTo>
                    <a:pt x="552" y="439"/>
                  </a:lnTo>
                  <a:lnTo>
                    <a:pt x="503" y="318"/>
                  </a:lnTo>
                  <a:lnTo>
                    <a:pt x="454" y="195"/>
                  </a:lnTo>
                  <a:lnTo>
                    <a:pt x="398" y="70"/>
                  </a:lnTo>
                  <a:lnTo>
                    <a:pt x="585" y="0"/>
                  </a:lnTo>
                </a:path>
              </a:pathLst>
            </a:custGeom>
            <a:gradFill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alpha val="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Freeform 15"/>
          <p:cNvSpPr/>
          <p:nvPr/>
        </p:nvSpPr>
        <p:spPr>
          <a:xfrm>
            <a:off x="6030913" y="0"/>
            <a:ext cx="3159125" cy="6858000"/>
          </a:xfrm>
          <a:custGeom>
            <a:avLst/>
            <a:gdLst/>
            <a:ah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959108"/>
            <a:ext cx="8477250" cy="939784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366E70E-E967-459F-BE61-62BF5B25A5AB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 rot="10800000">
            <a:off x="285720" y="0"/>
            <a:ext cx="3159125" cy="6858000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95000"/>
                  <a:alpha val="32000"/>
                </a:schemeClr>
              </a:gs>
              <a:gs pos="100000">
                <a:schemeClr val="tx1">
                  <a:lumMod val="95000"/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Freeform 27"/>
          <p:cNvSpPr/>
          <p:nvPr/>
        </p:nvSpPr>
        <p:spPr>
          <a:xfrm rot="20911630">
            <a:off x="-255335" y="1805607"/>
            <a:ext cx="6000760" cy="4500570"/>
          </a:xfrm>
          <a:custGeom>
            <a:avLst/>
            <a:gdLst/>
            <a:ah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95000"/>
                  <a:alpha val="32000"/>
                </a:schemeClr>
              </a:gs>
              <a:gs pos="100000">
                <a:schemeClr val="tx1">
                  <a:lumMod val="95000"/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3108" y="0"/>
            <a:ext cx="7000892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1571612"/>
            <a:ext cx="6357950" cy="939784"/>
          </a:xfrm>
        </p:spPr>
        <p:txBody>
          <a:bodyPr/>
          <a:lstStyle>
            <a:lvl1pPr>
              <a:defRPr sz="4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>
            <a:off x="2428860" y="2571750"/>
            <a:ext cx="6285600" cy="30718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C84DDB0-C148-496B-B404-FB96615CEF17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07C7BF1-6266-44DE-948C-F4BBBC0C53D2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7C2C2DF-CBB0-43D1-A4AF-FF1246FAACDF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9F0A873F-4CB5-45D8-B83F-B5FD90E8894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02FFEBA-92D5-4A61-9C70-E24EA3579CD0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/>
          <p:cNvSpPr/>
          <p:nvPr/>
        </p:nvSpPr>
        <p:spPr>
          <a:xfrm rot="20783988">
            <a:off x="-566631" y="224473"/>
            <a:ext cx="5957081" cy="5603043"/>
          </a:xfrm>
          <a:custGeom>
            <a:avLst/>
            <a:gdLst/>
            <a:ah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000"/>
                </a:schemeClr>
              </a:gs>
            </a:gsLst>
            <a:lin ang="108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Freeform 19"/>
          <p:cNvSpPr/>
          <p:nvPr/>
        </p:nvSpPr>
        <p:spPr>
          <a:xfrm flipV="1">
            <a:off x="2282181" y="-57150"/>
            <a:ext cx="6861819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27"/>
          <p:cNvSpPr/>
          <p:nvPr/>
        </p:nvSpPr>
        <p:spPr>
          <a:xfrm>
            <a:off x="26532" y="-25400"/>
            <a:ext cx="9144000" cy="6858000"/>
          </a:xfrm>
          <a:custGeom>
            <a:avLst/>
            <a:gdLst/>
            <a:ah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1"/>
          <p:cNvSpPr/>
          <p:nvPr/>
        </p:nvSpPr>
        <p:spPr>
          <a:xfrm rot="516954" flipV="1">
            <a:off x="5527629" y="22697"/>
            <a:ext cx="3643313" cy="6356350"/>
          </a:xfrm>
          <a:custGeom>
            <a:avLst/>
            <a:gdLst/>
            <a:ah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2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5"/>
          <p:cNvSpPr/>
          <p:nvPr/>
        </p:nvSpPr>
        <p:spPr>
          <a:xfrm flipH="1" flipV="1">
            <a:off x="428596" y="0"/>
            <a:ext cx="3159125" cy="6858000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567255"/>
            <a:ext cx="7772400" cy="1362075"/>
          </a:xfrm>
        </p:spPr>
        <p:txBody>
          <a:bodyPr anchor="t"/>
          <a:lstStyle>
            <a:lvl1pPr algn="l">
              <a:defRPr sz="5400" b="0" cap="all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3946545"/>
            <a:ext cx="7772400" cy="62071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2FCCFE7-2707-4588-8B48-69AE8E1B12A3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5527EBBF-1B2A-4172-A31E-75D9C246BB9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3375" y="1222376"/>
            <a:ext cx="4162425" cy="5064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22376"/>
            <a:ext cx="4162425" cy="5064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A9F0019-BF5E-4BF7-B071-E8251C875BE5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ED2894F-5E94-4162-A2F1-85C1E9A1B1A0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7" name="표 개체 틀 6"/>
          <p:cNvSpPr>
            <a:spLocks noGrp="1" noTextEdit="1"/>
          </p:cNvSpPr>
          <p:nvPr>
            <p:ph type="tbl" sz="quarter" idx="13"/>
          </p:nvPr>
        </p:nvSpPr>
        <p:spPr>
          <a:xfrm>
            <a:off x="357188" y="1285875"/>
            <a:ext cx="8429625" cy="4929188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08AF2F8-C5DF-4497-A61C-DF866D93943B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346302" y="1231446"/>
            <a:ext cx="4143374" cy="241526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9" name="내용 개체 틀 6"/>
          <p:cNvSpPr>
            <a:spLocks noGrp="1"/>
          </p:cNvSpPr>
          <p:nvPr>
            <p:ph sz="quarter" idx="15"/>
          </p:nvPr>
        </p:nvSpPr>
        <p:spPr>
          <a:xfrm>
            <a:off x="4667264" y="1231446"/>
            <a:ext cx="4143374" cy="241526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8" name="내용 개체 틀 6"/>
          <p:cNvSpPr>
            <a:spLocks noGrp="1"/>
          </p:cNvSpPr>
          <p:nvPr>
            <p:ph sz="quarter" idx="14"/>
          </p:nvPr>
        </p:nvSpPr>
        <p:spPr>
          <a:xfrm>
            <a:off x="346302" y="3799112"/>
            <a:ext cx="4143374" cy="24601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내용 개체 틀 6"/>
          <p:cNvSpPr>
            <a:spLocks noGrp="1"/>
          </p:cNvSpPr>
          <p:nvPr>
            <p:ph sz="quarter" idx="16"/>
          </p:nvPr>
        </p:nvSpPr>
        <p:spPr>
          <a:xfrm>
            <a:off x="4667264" y="3799112"/>
            <a:ext cx="4143374" cy="24601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4FF591-3196-4CC0-A3CA-96C3B9832DE5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428728" y="1357298"/>
            <a:ext cx="5929354" cy="4114800"/>
          </a:xfrm>
          <a:solidFill>
            <a:schemeClr val="bg2">
              <a:lumMod val="50000"/>
              <a:alpha val="24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28728" y="5500702"/>
            <a:ext cx="5929354" cy="67149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23F2C34-56D8-4145-B3BD-B2DECFFB2164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어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7"/>
          <p:cNvSpPr/>
          <p:nvPr/>
        </p:nvSpPr>
        <p:spPr>
          <a:xfrm>
            <a:off x="0" y="-25400"/>
            <a:ext cx="9144000" cy="6858000"/>
          </a:xfrm>
          <a:custGeom>
            <a:avLst/>
            <a:gdLst/>
            <a:ahLst/>
            <a:cxnLst>
              <a:cxn ang="0">
                <a:pos x="0" y="4302"/>
              </a:cxn>
              <a:cxn ang="0">
                <a:pos x="120" y="3984"/>
              </a:cxn>
              <a:cxn ang="0">
                <a:pos x="257" y="3641"/>
              </a:cxn>
              <a:cxn ang="0">
                <a:pos x="374" y="3362"/>
              </a:cxn>
              <a:cxn ang="0">
                <a:pos x="512" y="3050"/>
              </a:cxn>
              <a:cxn ang="0">
                <a:pos x="668" y="2716"/>
              </a:cxn>
              <a:cxn ang="0">
                <a:pos x="843" y="2366"/>
              </a:cxn>
              <a:cxn ang="0">
                <a:pos x="1034" y="2008"/>
              </a:cxn>
              <a:cxn ang="0">
                <a:pos x="1136" y="1827"/>
              </a:cxn>
              <a:cxn ang="0">
                <a:pos x="1241" y="1648"/>
              </a:cxn>
              <a:cxn ang="0">
                <a:pos x="1350" y="1473"/>
              </a:cxn>
              <a:cxn ang="0">
                <a:pos x="1462" y="1298"/>
              </a:cxn>
              <a:cxn ang="0">
                <a:pos x="1578" y="1128"/>
              </a:cxn>
              <a:cxn ang="0">
                <a:pos x="1698" y="962"/>
              </a:cxn>
              <a:cxn ang="0">
                <a:pos x="1820" y="803"/>
              </a:cxn>
              <a:cxn ang="0">
                <a:pos x="1946" y="649"/>
              </a:cxn>
              <a:cxn ang="0">
                <a:pos x="2075" y="504"/>
              </a:cxn>
              <a:cxn ang="0">
                <a:pos x="2206" y="367"/>
              </a:cxn>
              <a:cxn ang="0">
                <a:pos x="2341" y="240"/>
              </a:cxn>
              <a:cxn ang="0">
                <a:pos x="2478" y="123"/>
              </a:cxn>
              <a:cxn ang="0">
                <a:pos x="2617" y="18"/>
              </a:cxn>
              <a:cxn ang="0">
                <a:pos x="5536" y="1517"/>
              </a:cxn>
              <a:cxn ang="0">
                <a:pos x="5445" y="1595"/>
              </a:cxn>
              <a:cxn ang="0">
                <a:pos x="5187" y="1813"/>
              </a:cxn>
              <a:cxn ang="0">
                <a:pos x="4794" y="2136"/>
              </a:cxn>
              <a:cxn ang="0">
                <a:pos x="4291" y="2538"/>
              </a:cxn>
              <a:cxn ang="0">
                <a:pos x="4007" y="2759"/>
              </a:cxn>
              <a:cxn ang="0">
                <a:pos x="3707" y="2986"/>
              </a:cxn>
              <a:cxn ang="0">
                <a:pos x="3394" y="3219"/>
              </a:cxn>
              <a:cxn ang="0">
                <a:pos x="3070" y="3452"/>
              </a:cxn>
              <a:cxn ang="0">
                <a:pos x="2740" y="3681"/>
              </a:cxn>
              <a:cxn ang="0">
                <a:pos x="2407" y="3903"/>
              </a:cxn>
              <a:cxn ang="0">
                <a:pos x="2076" y="4114"/>
              </a:cxn>
              <a:cxn ang="0">
                <a:pos x="1748" y="4311"/>
              </a:cxn>
              <a:cxn ang="0">
                <a:pos x="1473" y="4314"/>
              </a:cxn>
              <a:cxn ang="0">
                <a:pos x="868" y="4320"/>
              </a:cxn>
              <a:cxn ang="0">
                <a:pos x="398" y="4320"/>
              </a:cxn>
              <a:cxn ang="0">
                <a:pos x="155" y="4316"/>
              </a:cxn>
              <a:cxn ang="0">
                <a:pos x="38" y="4311"/>
              </a:cxn>
              <a:cxn ang="0">
                <a:pos x="3" y="4305"/>
              </a:cxn>
              <a:cxn ang="0">
                <a:pos x="0" y="4302"/>
              </a:cxn>
            </a:cxnLst>
            <a:rect l="0" t="0" r="r" b="b"/>
            <a:pathLst>
              <a:path w="5554" h="4320">
                <a:moveTo>
                  <a:pt x="0" y="4302"/>
                </a:moveTo>
                <a:lnTo>
                  <a:pt x="0" y="4302"/>
                </a:lnTo>
                <a:lnTo>
                  <a:pt x="56" y="4151"/>
                </a:lnTo>
                <a:lnTo>
                  <a:pt x="120" y="3984"/>
                </a:lnTo>
                <a:lnTo>
                  <a:pt x="206" y="3766"/>
                </a:lnTo>
                <a:lnTo>
                  <a:pt x="257" y="3641"/>
                </a:lnTo>
                <a:lnTo>
                  <a:pt x="313" y="3505"/>
                </a:lnTo>
                <a:lnTo>
                  <a:pt x="374" y="3362"/>
                </a:lnTo>
                <a:lnTo>
                  <a:pt x="441" y="3210"/>
                </a:lnTo>
                <a:lnTo>
                  <a:pt x="512" y="3050"/>
                </a:lnTo>
                <a:lnTo>
                  <a:pt x="587" y="2886"/>
                </a:lnTo>
                <a:lnTo>
                  <a:pt x="668" y="2716"/>
                </a:lnTo>
                <a:lnTo>
                  <a:pt x="753" y="2543"/>
                </a:lnTo>
                <a:lnTo>
                  <a:pt x="843" y="2366"/>
                </a:lnTo>
                <a:lnTo>
                  <a:pt x="936" y="2187"/>
                </a:lnTo>
                <a:lnTo>
                  <a:pt x="1034" y="2008"/>
                </a:lnTo>
                <a:lnTo>
                  <a:pt x="1084" y="1918"/>
                </a:lnTo>
                <a:lnTo>
                  <a:pt x="1136" y="1827"/>
                </a:lnTo>
                <a:lnTo>
                  <a:pt x="1187" y="1739"/>
                </a:lnTo>
                <a:lnTo>
                  <a:pt x="1241" y="1648"/>
                </a:lnTo>
                <a:lnTo>
                  <a:pt x="1294" y="1560"/>
                </a:lnTo>
                <a:lnTo>
                  <a:pt x="1350" y="1473"/>
                </a:lnTo>
                <a:lnTo>
                  <a:pt x="1405" y="1385"/>
                </a:lnTo>
                <a:lnTo>
                  <a:pt x="1462" y="1298"/>
                </a:lnTo>
                <a:lnTo>
                  <a:pt x="1520" y="1212"/>
                </a:lnTo>
                <a:lnTo>
                  <a:pt x="1578" y="1128"/>
                </a:lnTo>
                <a:lnTo>
                  <a:pt x="1637" y="1044"/>
                </a:lnTo>
                <a:lnTo>
                  <a:pt x="1698" y="962"/>
                </a:lnTo>
                <a:lnTo>
                  <a:pt x="1758" y="881"/>
                </a:lnTo>
                <a:lnTo>
                  <a:pt x="1820" y="803"/>
                </a:lnTo>
                <a:lnTo>
                  <a:pt x="1882" y="724"/>
                </a:lnTo>
                <a:lnTo>
                  <a:pt x="1946" y="649"/>
                </a:lnTo>
                <a:lnTo>
                  <a:pt x="2011" y="575"/>
                </a:lnTo>
                <a:lnTo>
                  <a:pt x="2075" y="504"/>
                </a:lnTo>
                <a:lnTo>
                  <a:pt x="2141" y="433"/>
                </a:lnTo>
                <a:lnTo>
                  <a:pt x="2206" y="367"/>
                </a:lnTo>
                <a:lnTo>
                  <a:pt x="2274" y="302"/>
                </a:lnTo>
                <a:lnTo>
                  <a:pt x="2341" y="240"/>
                </a:lnTo>
                <a:lnTo>
                  <a:pt x="2409" y="180"/>
                </a:lnTo>
                <a:lnTo>
                  <a:pt x="2478" y="123"/>
                </a:lnTo>
                <a:lnTo>
                  <a:pt x="2548" y="69"/>
                </a:lnTo>
                <a:lnTo>
                  <a:pt x="2617" y="18"/>
                </a:lnTo>
                <a:lnTo>
                  <a:pt x="5554" y="0"/>
                </a:lnTo>
                <a:lnTo>
                  <a:pt x="5536" y="1517"/>
                </a:lnTo>
                <a:lnTo>
                  <a:pt x="5536" y="1517"/>
                </a:lnTo>
                <a:lnTo>
                  <a:pt x="5445" y="1595"/>
                </a:lnTo>
                <a:lnTo>
                  <a:pt x="5335" y="1688"/>
                </a:lnTo>
                <a:lnTo>
                  <a:pt x="5187" y="1813"/>
                </a:lnTo>
                <a:lnTo>
                  <a:pt x="5005" y="1963"/>
                </a:lnTo>
                <a:lnTo>
                  <a:pt x="4794" y="2136"/>
                </a:lnTo>
                <a:lnTo>
                  <a:pt x="4554" y="2330"/>
                </a:lnTo>
                <a:lnTo>
                  <a:pt x="4291" y="2538"/>
                </a:lnTo>
                <a:lnTo>
                  <a:pt x="4151" y="2646"/>
                </a:lnTo>
                <a:lnTo>
                  <a:pt x="4007" y="2759"/>
                </a:lnTo>
                <a:lnTo>
                  <a:pt x="3859" y="2871"/>
                </a:lnTo>
                <a:lnTo>
                  <a:pt x="3707" y="2986"/>
                </a:lnTo>
                <a:lnTo>
                  <a:pt x="3552" y="3102"/>
                </a:lnTo>
                <a:lnTo>
                  <a:pt x="3394" y="3219"/>
                </a:lnTo>
                <a:lnTo>
                  <a:pt x="3232" y="3335"/>
                </a:lnTo>
                <a:lnTo>
                  <a:pt x="3070" y="3452"/>
                </a:lnTo>
                <a:lnTo>
                  <a:pt x="2906" y="3567"/>
                </a:lnTo>
                <a:lnTo>
                  <a:pt x="2740" y="3681"/>
                </a:lnTo>
                <a:lnTo>
                  <a:pt x="2574" y="3794"/>
                </a:lnTo>
                <a:lnTo>
                  <a:pt x="2407" y="3903"/>
                </a:lnTo>
                <a:lnTo>
                  <a:pt x="2242" y="4011"/>
                </a:lnTo>
                <a:lnTo>
                  <a:pt x="2076" y="4114"/>
                </a:lnTo>
                <a:lnTo>
                  <a:pt x="1910" y="4215"/>
                </a:lnTo>
                <a:lnTo>
                  <a:pt x="1748" y="4311"/>
                </a:lnTo>
                <a:lnTo>
                  <a:pt x="1748" y="4311"/>
                </a:lnTo>
                <a:lnTo>
                  <a:pt x="1473" y="4314"/>
                </a:lnTo>
                <a:lnTo>
                  <a:pt x="1190" y="4317"/>
                </a:lnTo>
                <a:lnTo>
                  <a:pt x="868" y="4320"/>
                </a:lnTo>
                <a:lnTo>
                  <a:pt x="546" y="4320"/>
                </a:lnTo>
                <a:lnTo>
                  <a:pt x="398" y="4320"/>
                </a:lnTo>
                <a:lnTo>
                  <a:pt x="266" y="4319"/>
                </a:lnTo>
                <a:lnTo>
                  <a:pt x="155" y="4316"/>
                </a:lnTo>
                <a:lnTo>
                  <a:pt x="69" y="4313"/>
                </a:lnTo>
                <a:lnTo>
                  <a:pt x="38" y="4311"/>
                </a:lnTo>
                <a:lnTo>
                  <a:pt x="16" y="4308"/>
                </a:lnTo>
                <a:lnTo>
                  <a:pt x="3" y="4305"/>
                </a:lnTo>
                <a:lnTo>
                  <a:pt x="0" y="4304"/>
                </a:lnTo>
                <a:lnTo>
                  <a:pt x="0" y="4302"/>
                </a:lnTo>
                <a:lnTo>
                  <a:pt x="0" y="4302"/>
                </a:lnTo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Freeform 11"/>
          <p:cNvSpPr/>
          <p:nvPr/>
        </p:nvSpPr>
        <p:spPr>
          <a:xfrm>
            <a:off x="-365160" y="-20662"/>
            <a:ext cx="3643313" cy="6356350"/>
          </a:xfrm>
          <a:custGeom>
            <a:avLst/>
            <a:gdLst/>
            <a:ahLst/>
            <a:cxnLst>
              <a:cxn ang="0">
                <a:pos x="0" y="4004"/>
              </a:cxn>
              <a:cxn ang="0">
                <a:pos x="94" y="3938"/>
              </a:cxn>
              <a:cxn ang="0">
                <a:pos x="203" y="3856"/>
              </a:cxn>
              <a:cxn ang="0">
                <a:pos x="345" y="3743"/>
              </a:cxn>
              <a:cxn ang="0">
                <a:pos x="512" y="3598"/>
              </a:cxn>
              <a:cxn ang="0">
                <a:pos x="701" y="3421"/>
              </a:cxn>
              <a:cxn ang="0">
                <a:pos x="852" y="3267"/>
              </a:cxn>
              <a:cxn ang="0">
                <a:pos x="955" y="3157"/>
              </a:cxn>
              <a:cxn ang="0">
                <a:pos x="1059" y="3037"/>
              </a:cxn>
              <a:cxn ang="0">
                <a:pos x="1164" y="2910"/>
              </a:cxn>
              <a:cxn ang="0">
                <a:pos x="1270" y="2776"/>
              </a:cxn>
              <a:cxn ang="0">
                <a:pos x="1373" y="2634"/>
              </a:cxn>
              <a:cxn ang="0">
                <a:pos x="1476" y="2485"/>
              </a:cxn>
              <a:cxn ang="0">
                <a:pos x="1576" y="2328"/>
              </a:cxn>
              <a:cxn ang="0">
                <a:pos x="1673" y="2163"/>
              </a:cxn>
              <a:cxn ang="0">
                <a:pos x="1766" y="1992"/>
              </a:cxn>
              <a:cxn ang="0">
                <a:pos x="1854" y="1812"/>
              </a:cxn>
              <a:cxn ang="0">
                <a:pos x="1936" y="1626"/>
              </a:cxn>
              <a:cxn ang="0">
                <a:pos x="2013" y="1433"/>
              </a:cxn>
              <a:cxn ang="0">
                <a:pos x="2081" y="1231"/>
              </a:cxn>
              <a:cxn ang="0">
                <a:pos x="2141" y="1023"/>
              </a:cxn>
              <a:cxn ang="0">
                <a:pos x="2193" y="808"/>
              </a:cxn>
              <a:cxn ang="0">
                <a:pos x="2237" y="586"/>
              </a:cxn>
              <a:cxn ang="0">
                <a:pos x="2268" y="357"/>
              </a:cxn>
              <a:cxn ang="0">
                <a:pos x="2289" y="121"/>
              </a:cxn>
              <a:cxn ang="0">
                <a:pos x="598" y="24"/>
              </a:cxn>
              <a:cxn ang="0">
                <a:pos x="611" y="55"/>
              </a:cxn>
              <a:cxn ang="0">
                <a:pos x="669" y="208"/>
              </a:cxn>
              <a:cxn ang="0">
                <a:pos x="726" y="371"/>
              </a:cxn>
              <a:cxn ang="0">
                <a:pos x="789" y="575"/>
              </a:cxn>
              <a:cxn ang="0">
                <a:pos x="852" y="814"/>
              </a:cxn>
              <a:cxn ang="0">
                <a:pos x="896" y="1014"/>
              </a:cxn>
              <a:cxn ang="0">
                <a:pos x="923" y="1155"/>
              </a:cxn>
              <a:cxn ang="0">
                <a:pos x="946" y="1301"/>
              </a:cxn>
              <a:cxn ang="0">
                <a:pos x="965" y="1452"/>
              </a:cxn>
              <a:cxn ang="0">
                <a:pos x="979" y="1606"/>
              </a:cxn>
              <a:cxn ang="0">
                <a:pos x="988" y="1763"/>
              </a:cxn>
              <a:cxn ang="0">
                <a:pos x="991" y="1923"/>
              </a:cxn>
              <a:cxn ang="0">
                <a:pos x="985" y="2083"/>
              </a:cxn>
              <a:cxn ang="0">
                <a:pos x="973" y="2244"/>
              </a:cxn>
              <a:cxn ang="0">
                <a:pos x="952" y="2405"/>
              </a:cxn>
              <a:cxn ang="0">
                <a:pos x="920" y="2565"/>
              </a:cxn>
              <a:cxn ang="0">
                <a:pos x="880" y="2724"/>
              </a:cxn>
              <a:cxn ang="0">
                <a:pos x="828" y="2879"/>
              </a:cxn>
              <a:cxn ang="0">
                <a:pos x="764" y="3031"/>
              </a:cxn>
              <a:cxn ang="0">
                <a:pos x="687" y="3179"/>
              </a:cxn>
              <a:cxn ang="0">
                <a:pos x="622" y="3288"/>
              </a:cxn>
              <a:cxn ang="0">
                <a:pos x="574" y="3359"/>
              </a:cxn>
              <a:cxn ang="0">
                <a:pos x="521" y="3427"/>
              </a:cxn>
              <a:cxn ang="0">
                <a:pos x="466" y="3495"/>
              </a:cxn>
              <a:cxn ang="0">
                <a:pos x="408" y="3559"/>
              </a:cxn>
              <a:cxn ang="0">
                <a:pos x="345" y="3623"/>
              </a:cxn>
              <a:cxn ang="0">
                <a:pos x="278" y="3684"/>
              </a:cxn>
              <a:cxn ang="0">
                <a:pos x="208" y="3744"/>
              </a:cxn>
              <a:cxn ang="0">
                <a:pos x="133" y="3802"/>
              </a:cxn>
              <a:cxn ang="0">
                <a:pos x="54" y="3858"/>
              </a:cxn>
              <a:cxn ang="0">
                <a:pos x="0" y="4004"/>
              </a:cxn>
            </a:cxnLst>
            <a:rect l="0" t="0" r="r" b="b"/>
            <a:pathLst>
              <a:path w="2295" h="4004">
                <a:moveTo>
                  <a:pt x="0" y="4004"/>
                </a:moveTo>
                <a:lnTo>
                  <a:pt x="0" y="4004"/>
                </a:lnTo>
                <a:lnTo>
                  <a:pt x="25" y="3988"/>
                </a:lnTo>
                <a:lnTo>
                  <a:pt x="94" y="3938"/>
                </a:lnTo>
                <a:lnTo>
                  <a:pt x="145" y="3901"/>
                </a:lnTo>
                <a:lnTo>
                  <a:pt x="203" y="3856"/>
                </a:lnTo>
                <a:lnTo>
                  <a:pt x="270" y="3804"/>
                </a:lnTo>
                <a:lnTo>
                  <a:pt x="345" y="3743"/>
                </a:lnTo>
                <a:lnTo>
                  <a:pt x="426" y="3674"/>
                </a:lnTo>
                <a:lnTo>
                  <a:pt x="512" y="3598"/>
                </a:lnTo>
                <a:lnTo>
                  <a:pt x="605" y="3514"/>
                </a:lnTo>
                <a:lnTo>
                  <a:pt x="701" y="3421"/>
                </a:lnTo>
                <a:lnTo>
                  <a:pt x="801" y="3321"/>
                </a:lnTo>
                <a:lnTo>
                  <a:pt x="852" y="3267"/>
                </a:lnTo>
                <a:lnTo>
                  <a:pt x="902" y="3214"/>
                </a:lnTo>
                <a:lnTo>
                  <a:pt x="955" y="3157"/>
                </a:lnTo>
                <a:lnTo>
                  <a:pt x="1007" y="3097"/>
                </a:lnTo>
                <a:lnTo>
                  <a:pt x="1059" y="3037"/>
                </a:lnTo>
                <a:lnTo>
                  <a:pt x="1112" y="2975"/>
                </a:lnTo>
                <a:lnTo>
                  <a:pt x="1164" y="2910"/>
                </a:lnTo>
                <a:lnTo>
                  <a:pt x="1218" y="2845"/>
                </a:lnTo>
                <a:lnTo>
                  <a:pt x="1270" y="2776"/>
                </a:lnTo>
                <a:lnTo>
                  <a:pt x="1322" y="2706"/>
                </a:lnTo>
                <a:lnTo>
                  <a:pt x="1373" y="2634"/>
                </a:lnTo>
                <a:lnTo>
                  <a:pt x="1425" y="2559"/>
                </a:lnTo>
                <a:lnTo>
                  <a:pt x="1476" y="2485"/>
                </a:lnTo>
                <a:lnTo>
                  <a:pt x="1527" y="2407"/>
                </a:lnTo>
                <a:lnTo>
                  <a:pt x="1576" y="2328"/>
                </a:lnTo>
                <a:lnTo>
                  <a:pt x="1626" y="2246"/>
                </a:lnTo>
                <a:lnTo>
                  <a:pt x="1673" y="2163"/>
                </a:lnTo>
                <a:lnTo>
                  <a:pt x="1720" y="2078"/>
                </a:lnTo>
                <a:lnTo>
                  <a:pt x="1766" y="1992"/>
                </a:lnTo>
                <a:lnTo>
                  <a:pt x="1811" y="1902"/>
                </a:lnTo>
                <a:lnTo>
                  <a:pt x="1854" y="1812"/>
                </a:lnTo>
                <a:lnTo>
                  <a:pt x="1896" y="1720"/>
                </a:lnTo>
                <a:lnTo>
                  <a:pt x="1936" y="1626"/>
                </a:lnTo>
                <a:lnTo>
                  <a:pt x="1975" y="1530"/>
                </a:lnTo>
                <a:lnTo>
                  <a:pt x="2013" y="1433"/>
                </a:lnTo>
                <a:lnTo>
                  <a:pt x="2047" y="1333"/>
                </a:lnTo>
                <a:lnTo>
                  <a:pt x="2081" y="1231"/>
                </a:lnTo>
                <a:lnTo>
                  <a:pt x="2113" y="1128"/>
                </a:lnTo>
                <a:lnTo>
                  <a:pt x="2141" y="1023"/>
                </a:lnTo>
                <a:lnTo>
                  <a:pt x="2169" y="917"/>
                </a:lnTo>
                <a:lnTo>
                  <a:pt x="2193" y="808"/>
                </a:lnTo>
                <a:lnTo>
                  <a:pt x="2216" y="698"/>
                </a:lnTo>
                <a:lnTo>
                  <a:pt x="2237" y="586"/>
                </a:lnTo>
                <a:lnTo>
                  <a:pt x="2253" y="472"/>
                </a:lnTo>
                <a:lnTo>
                  <a:pt x="2268" y="357"/>
                </a:lnTo>
                <a:lnTo>
                  <a:pt x="2280" y="239"/>
                </a:lnTo>
                <a:lnTo>
                  <a:pt x="2289" y="121"/>
                </a:lnTo>
                <a:lnTo>
                  <a:pt x="2295" y="0"/>
                </a:lnTo>
                <a:lnTo>
                  <a:pt x="598" y="24"/>
                </a:lnTo>
                <a:lnTo>
                  <a:pt x="598" y="24"/>
                </a:lnTo>
                <a:lnTo>
                  <a:pt x="611" y="55"/>
                </a:lnTo>
                <a:lnTo>
                  <a:pt x="645" y="143"/>
                </a:lnTo>
                <a:lnTo>
                  <a:pt x="669" y="208"/>
                </a:lnTo>
                <a:lnTo>
                  <a:pt x="696" y="282"/>
                </a:lnTo>
                <a:lnTo>
                  <a:pt x="726" y="371"/>
                </a:lnTo>
                <a:lnTo>
                  <a:pt x="756" y="468"/>
                </a:lnTo>
                <a:lnTo>
                  <a:pt x="789" y="575"/>
                </a:lnTo>
                <a:lnTo>
                  <a:pt x="820" y="690"/>
                </a:lnTo>
                <a:lnTo>
                  <a:pt x="852" y="814"/>
                </a:lnTo>
                <a:lnTo>
                  <a:pt x="882" y="946"/>
                </a:lnTo>
                <a:lnTo>
                  <a:pt x="896" y="1014"/>
                </a:lnTo>
                <a:lnTo>
                  <a:pt x="910" y="1083"/>
                </a:lnTo>
                <a:lnTo>
                  <a:pt x="923" y="1155"/>
                </a:lnTo>
                <a:lnTo>
                  <a:pt x="935" y="1228"/>
                </a:lnTo>
                <a:lnTo>
                  <a:pt x="946" y="1301"/>
                </a:lnTo>
                <a:lnTo>
                  <a:pt x="956" y="1376"/>
                </a:lnTo>
                <a:lnTo>
                  <a:pt x="965" y="1452"/>
                </a:lnTo>
                <a:lnTo>
                  <a:pt x="973" y="1528"/>
                </a:lnTo>
                <a:lnTo>
                  <a:pt x="979" y="1606"/>
                </a:lnTo>
                <a:lnTo>
                  <a:pt x="985" y="1684"/>
                </a:lnTo>
                <a:lnTo>
                  <a:pt x="988" y="1763"/>
                </a:lnTo>
                <a:lnTo>
                  <a:pt x="989" y="1842"/>
                </a:lnTo>
                <a:lnTo>
                  <a:pt x="991" y="1923"/>
                </a:lnTo>
                <a:lnTo>
                  <a:pt x="989" y="2003"/>
                </a:lnTo>
                <a:lnTo>
                  <a:pt x="985" y="2083"/>
                </a:lnTo>
                <a:lnTo>
                  <a:pt x="980" y="2163"/>
                </a:lnTo>
                <a:lnTo>
                  <a:pt x="973" y="2244"/>
                </a:lnTo>
                <a:lnTo>
                  <a:pt x="964" y="2325"/>
                </a:lnTo>
                <a:lnTo>
                  <a:pt x="952" y="2405"/>
                </a:lnTo>
                <a:lnTo>
                  <a:pt x="937" y="2486"/>
                </a:lnTo>
                <a:lnTo>
                  <a:pt x="920" y="2565"/>
                </a:lnTo>
                <a:lnTo>
                  <a:pt x="901" y="2646"/>
                </a:lnTo>
                <a:lnTo>
                  <a:pt x="880" y="2724"/>
                </a:lnTo>
                <a:lnTo>
                  <a:pt x="855" y="2803"/>
                </a:lnTo>
                <a:lnTo>
                  <a:pt x="828" y="2879"/>
                </a:lnTo>
                <a:lnTo>
                  <a:pt x="798" y="2957"/>
                </a:lnTo>
                <a:lnTo>
                  <a:pt x="764" y="3031"/>
                </a:lnTo>
                <a:lnTo>
                  <a:pt x="728" y="3106"/>
                </a:lnTo>
                <a:lnTo>
                  <a:pt x="687" y="3179"/>
                </a:lnTo>
                <a:lnTo>
                  <a:pt x="645" y="3253"/>
                </a:lnTo>
                <a:lnTo>
                  <a:pt x="622" y="3288"/>
                </a:lnTo>
                <a:lnTo>
                  <a:pt x="598" y="3323"/>
                </a:lnTo>
                <a:lnTo>
                  <a:pt x="574" y="3359"/>
                </a:lnTo>
                <a:lnTo>
                  <a:pt x="548" y="3393"/>
                </a:lnTo>
                <a:lnTo>
                  <a:pt x="521" y="3427"/>
                </a:lnTo>
                <a:lnTo>
                  <a:pt x="495" y="3460"/>
                </a:lnTo>
                <a:lnTo>
                  <a:pt x="466" y="3495"/>
                </a:lnTo>
                <a:lnTo>
                  <a:pt x="438" y="3527"/>
                </a:lnTo>
                <a:lnTo>
                  <a:pt x="408" y="3559"/>
                </a:lnTo>
                <a:lnTo>
                  <a:pt x="377" y="3592"/>
                </a:lnTo>
                <a:lnTo>
                  <a:pt x="345" y="3623"/>
                </a:lnTo>
                <a:lnTo>
                  <a:pt x="312" y="3654"/>
                </a:lnTo>
                <a:lnTo>
                  <a:pt x="278" y="3684"/>
                </a:lnTo>
                <a:lnTo>
                  <a:pt x="244" y="3714"/>
                </a:lnTo>
                <a:lnTo>
                  <a:pt x="208" y="3744"/>
                </a:lnTo>
                <a:lnTo>
                  <a:pt x="170" y="3774"/>
                </a:lnTo>
                <a:lnTo>
                  <a:pt x="133" y="3802"/>
                </a:lnTo>
                <a:lnTo>
                  <a:pt x="93" y="3831"/>
                </a:lnTo>
                <a:lnTo>
                  <a:pt x="54" y="3858"/>
                </a:lnTo>
                <a:lnTo>
                  <a:pt x="12" y="3884"/>
                </a:lnTo>
                <a:lnTo>
                  <a:pt x="0" y="4004"/>
                </a:lnTo>
              </a:path>
            </a:pathLst>
          </a:custGeom>
          <a:gradFill flip="none" rotWithShape="1">
            <a:gsLst>
              <a:gs pos="0">
                <a:schemeClr val="tx1">
                  <a:alpha val="8000"/>
                </a:schemeClr>
              </a:gs>
              <a:gs pos="5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Freeform 19"/>
          <p:cNvSpPr/>
          <p:nvPr/>
        </p:nvSpPr>
        <p:spPr>
          <a:xfrm>
            <a:off x="2307581" y="-71462"/>
            <a:ext cx="6861819" cy="6915150"/>
          </a:xfrm>
          <a:custGeom>
            <a:avLst/>
            <a:gdLst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20"/>
              <a:gd name="connsiteX1" fmla="*/ 4537 w 4602"/>
              <a:gd name="connsiteY1" fmla="*/ 0 h 4320"/>
              <a:gd name="connsiteX2" fmla="*/ 4495 w 4602"/>
              <a:gd name="connsiteY2" fmla="*/ 20 h 4320"/>
              <a:gd name="connsiteX3" fmla="*/ 4376 w 4602"/>
              <a:gd name="connsiteY3" fmla="*/ 76 h 4320"/>
              <a:gd name="connsiteX4" fmla="*/ 4291 w 4602"/>
              <a:gd name="connsiteY4" fmla="*/ 118 h 4320"/>
              <a:gd name="connsiteX5" fmla="*/ 4190 w 4602"/>
              <a:gd name="connsiteY5" fmla="*/ 168 h 4320"/>
              <a:gd name="connsiteX6" fmla="*/ 4074 w 4602"/>
              <a:gd name="connsiteY6" fmla="*/ 228 h 4320"/>
              <a:gd name="connsiteX7" fmla="*/ 3945 w 4602"/>
              <a:gd name="connsiteY7" fmla="*/ 297 h 4320"/>
              <a:gd name="connsiteX8" fmla="*/ 3804 w 4602"/>
              <a:gd name="connsiteY8" fmla="*/ 374 h 4320"/>
              <a:gd name="connsiteX9" fmla="*/ 3652 w 4602"/>
              <a:gd name="connsiteY9" fmla="*/ 459 h 4320"/>
              <a:gd name="connsiteX10" fmla="*/ 3491 w 4602"/>
              <a:gd name="connsiteY10" fmla="*/ 555 h 4320"/>
              <a:gd name="connsiteX11" fmla="*/ 3321 w 4602"/>
              <a:gd name="connsiteY11" fmla="*/ 657 h 4320"/>
              <a:gd name="connsiteX12" fmla="*/ 3144 w 4602"/>
              <a:gd name="connsiteY12" fmla="*/ 767 h 4320"/>
              <a:gd name="connsiteX13" fmla="*/ 2961 w 4602"/>
              <a:gd name="connsiteY13" fmla="*/ 886 h 4320"/>
              <a:gd name="connsiteX14" fmla="*/ 2773 w 4602"/>
              <a:gd name="connsiteY14" fmla="*/ 1013 h 4320"/>
              <a:gd name="connsiteX15" fmla="*/ 2677 w 4602"/>
              <a:gd name="connsiteY15" fmla="*/ 1080 h 4320"/>
              <a:gd name="connsiteX16" fmla="*/ 2581 w 4602"/>
              <a:gd name="connsiteY16" fmla="*/ 1147 h 4320"/>
              <a:gd name="connsiteX17" fmla="*/ 2486 w 4602"/>
              <a:gd name="connsiteY17" fmla="*/ 1217 h 4320"/>
              <a:gd name="connsiteX18" fmla="*/ 2388 w 4602"/>
              <a:gd name="connsiteY18" fmla="*/ 1290 h 4320"/>
              <a:gd name="connsiteX19" fmla="*/ 2290 w 4602"/>
              <a:gd name="connsiteY19" fmla="*/ 1364 h 4320"/>
              <a:gd name="connsiteX20" fmla="*/ 2192 w 4602"/>
              <a:gd name="connsiteY20" fmla="*/ 1440 h 4320"/>
              <a:gd name="connsiteX21" fmla="*/ 2095 w 4602"/>
              <a:gd name="connsiteY21" fmla="*/ 1518 h 4320"/>
              <a:gd name="connsiteX22" fmla="*/ 1997 w 4602"/>
              <a:gd name="connsiteY22" fmla="*/ 1597 h 4320"/>
              <a:gd name="connsiteX23" fmla="*/ 1899 w 4602"/>
              <a:gd name="connsiteY23" fmla="*/ 1679 h 4320"/>
              <a:gd name="connsiteX24" fmla="*/ 1804 w 4602"/>
              <a:gd name="connsiteY24" fmla="*/ 1762 h 4320"/>
              <a:gd name="connsiteX25" fmla="*/ 1706 w 4602"/>
              <a:gd name="connsiteY25" fmla="*/ 1847 h 4320"/>
              <a:gd name="connsiteX26" fmla="*/ 1612 w 4602"/>
              <a:gd name="connsiteY26" fmla="*/ 1934 h 4320"/>
              <a:gd name="connsiteX27" fmla="*/ 1516 w 4602"/>
              <a:gd name="connsiteY27" fmla="*/ 2023 h 4320"/>
              <a:gd name="connsiteX28" fmla="*/ 1422 w 4602"/>
              <a:gd name="connsiteY28" fmla="*/ 2113 h 4320"/>
              <a:gd name="connsiteX29" fmla="*/ 1330 w 4602"/>
              <a:gd name="connsiteY29" fmla="*/ 2205 h 4320"/>
              <a:gd name="connsiteX30" fmla="*/ 1239 w 4602"/>
              <a:gd name="connsiteY30" fmla="*/ 2297 h 4320"/>
              <a:gd name="connsiteX31" fmla="*/ 1149 w 4602"/>
              <a:gd name="connsiteY31" fmla="*/ 2393 h 4320"/>
              <a:gd name="connsiteX32" fmla="*/ 1062 w 4602"/>
              <a:gd name="connsiteY32" fmla="*/ 2491 h 4320"/>
              <a:gd name="connsiteX33" fmla="*/ 975 w 4602"/>
              <a:gd name="connsiteY33" fmla="*/ 2591 h 4320"/>
              <a:gd name="connsiteX34" fmla="*/ 892 w 4602"/>
              <a:gd name="connsiteY34" fmla="*/ 2690 h 4320"/>
              <a:gd name="connsiteX35" fmla="*/ 809 w 4602"/>
              <a:gd name="connsiteY35" fmla="*/ 2793 h 4320"/>
              <a:gd name="connsiteX36" fmla="*/ 729 w 4602"/>
              <a:gd name="connsiteY36" fmla="*/ 2896 h 4320"/>
              <a:gd name="connsiteX37" fmla="*/ 651 w 4602"/>
              <a:gd name="connsiteY37" fmla="*/ 3003 h 4320"/>
              <a:gd name="connsiteX38" fmla="*/ 577 w 4602"/>
              <a:gd name="connsiteY38" fmla="*/ 3110 h 4320"/>
              <a:gd name="connsiteX39" fmla="*/ 505 w 4602"/>
              <a:gd name="connsiteY39" fmla="*/ 3218 h 4320"/>
              <a:gd name="connsiteX40" fmla="*/ 434 w 4602"/>
              <a:gd name="connsiteY40" fmla="*/ 3329 h 4320"/>
              <a:gd name="connsiteX41" fmla="*/ 369 w 4602"/>
              <a:gd name="connsiteY41" fmla="*/ 3441 h 4320"/>
              <a:gd name="connsiteX42" fmla="*/ 306 w 4602"/>
              <a:gd name="connsiteY42" fmla="*/ 3553 h 4320"/>
              <a:gd name="connsiteX43" fmla="*/ 246 w 4602"/>
              <a:gd name="connsiteY43" fmla="*/ 3669 h 4320"/>
              <a:gd name="connsiteX44" fmla="*/ 188 w 4602"/>
              <a:gd name="connsiteY44" fmla="*/ 3785 h 4320"/>
              <a:gd name="connsiteX45" fmla="*/ 136 w 4602"/>
              <a:gd name="connsiteY45" fmla="*/ 3902 h 4320"/>
              <a:gd name="connsiteX46" fmla="*/ 87 w 4602"/>
              <a:gd name="connsiteY46" fmla="*/ 4022 h 4320"/>
              <a:gd name="connsiteX47" fmla="*/ 42 w 4602"/>
              <a:gd name="connsiteY47" fmla="*/ 4143 h 4320"/>
              <a:gd name="connsiteX48" fmla="*/ 20 w 4602"/>
              <a:gd name="connsiteY48" fmla="*/ 4204 h 4320"/>
              <a:gd name="connsiteX49" fmla="*/ 0 w 4602"/>
              <a:gd name="connsiteY49" fmla="*/ 4266 h 4320"/>
              <a:gd name="connsiteX50" fmla="*/ 4602 w 4602"/>
              <a:gd name="connsiteY50" fmla="*/ 4320 h 4320"/>
              <a:gd name="connsiteX51" fmla="*/ 4537 w 4602"/>
              <a:gd name="connsiteY51" fmla="*/ 0 h 4320"/>
              <a:gd name="connsiteX0" fmla="*/ 4537 w 4602"/>
              <a:gd name="connsiteY0" fmla="*/ 0 h 4356"/>
              <a:gd name="connsiteX1" fmla="*/ 4537 w 4602"/>
              <a:gd name="connsiteY1" fmla="*/ 0 h 4356"/>
              <a:gd name="connsiteX2" fmla="*/ 4495 w 4602"/>
              <a:gd name="connsiteY2" fmla="*/ 20 h 4356"/>
              <a:gd name="connsiteX3" fmla="*/ 4376 w 4602"/>
              <a:gd name="connsiteY3" fmla="*/ 76 h 4356"/>
              <a:gd name="connsiteX4" fmla="*/ 4291 w 4602"/>
              <a:gd name="connsiteY4" fmla="*/ 118 h 4356"/>
              <a:gd name="connsiteX5" fmla="*/ 4190 w 4602"/>
              <a:gd name="connsiteY5" fmla="*/ 168 h 4356"/>
              <a:gd name="connsiteX6" fmla="*/ 4074 w 4602"/>
              <a:gd name="connsiteY6" fmla="*/ 228 h 4356"/>
              <a:gd name="connsiteX7" fmla="*/ 3945 w 4602"/>
              <a:gd name="connsiteY7" fmla="*/ 297 h 4356"/>
              <a:gd name="connsiteX8" fmla="*/ 3804 w 4602"/>
              <a:gd name="connsiteY8" fmla="*/ 374 h 4356"/>
              <a:gd name="connsiteX9" fmla="*/ 3652 w 4602"/>
              <a:gd name="connsiteY9" fmla="*/ 459 h 4356"/>
              <a:gd name="connsiteX10" fmla="*/ 3491 w 4602"/>
              <a:gd name="connsiteY10" fmla="*/ 555 h 4356"/>
              <a:gd name="connsiteX11" fmla="*/ 3321 w 4602"/>
              <a:gd name="connsiteY11" fmla="*/ 657 h 4356"/>
              <a:gd name="connsiteX12" fmla="*/ 3144 w 4602"/>
              <a:gd name="connsiteY12" fmla="*/ 767 h 4356"/>
              <a:gd name="connsiteX13" fmla="*/ 2961 w 4602"/>
              <a:gd name="connsiteY13" fmla="*/ 886 h 4356"/>
              <a:gd name="connsiteX14" fmla="*/ 2773 w 4602"/>
              <a:gd name="connsiteY14" fmla="*/ 1013 h 4356"/>
              <a:gd name="connsiteX15" fmla="*/ 2677 w 4602"/>
              <a:gd name="connsiteY15" fmla="*/ 1080 h 4356"/>
              <a:gd name="connsiteX16" fmla="*/ 2581 w 4602"/>
              <a:gd name="connsiteY16" fmla="*/ 1147 h 4356"/>
              <a:gd name="connsiteX17" fmla="*/ 2486 w 4602"/>
              <a:gd name="connsiteY17" fmla="*/ 1217 h 4356"/>
              <a:gd name="connsiteX18" fmla="*/ 2388 w 4602"/>
              <a:gd name="connsiteY18" fmla="*/ 1290 h 4356"/>
              <a:gd name="connsiteX19" fmla="*/ 2290 w 4602"/>
              <a:gd name="connsiteY19" fmla="*/ 1364 h 4356"/>
              <a:gd name="connsiteX20" fmla="*/ 2192 w 4602"/>
              <a:gd name="connsiteY20" fmla="*/ 1440 h 4356"/>
              <a:gd name="connsiteX21" fmla="*/ 2095 w 4602"/>
              <a:gd name="connsiteY21" fmla="*/ 1518 h 4356"/>
              <a:gd name="connsiteX22" fmla="*/ 1997 w 4602"/>
              <a:gd name="connsiteY22" fmla="*/ 1597 h 4356"/>
              <a:gd name="connsiteX23" fmla="*/ 1899 w 4602"/>
              <a:gd name="connsiteY23" fmla="*/ 1679 h 4356"/>
              <a:gd name="connsiteX24" fmla="*/ 1804 w 4602"/>
              <a:gd name="connsiteY24" fmla="*/ 1762 h 4356"/>
              <a:gd name="connsiteX25" fmla="*/ 1706 w 4602"/>
              <a:gd name="connsiteY25" fmla="*/ 1847 h 4356"/>
              <a:gd name="connsiteX26" fmla="*/ 1612 w 4602"/>
              <a:gd name="connsiteY26" fmla="*/ 1934 h 4356"/>
              <a:gd name="connsiteX27" fmla="*/ 1516 w 4602"/>
              <a:gd name="connsiteY27" fmla="*/ 2023 h 4356"/>
              <a:gd name="connsiteX28" fmla="*/ 1422 w 4602"/>
              <a:gd name="connsiteY28" fmla="*/ 2113 h 4356"/>
              <a:gd name="connsiteX29" fmla="*/ 1330 w 4602"/>
              <a:gd name="connsiteY29" fmla="*/ 2205 h 4356"/>
              <a:gd name="connsiteX30" fmla="*/ 1239 w 4602"/>
              <a:gd name="connsiteY30" fmla="*/ 2297 h 4356"/>
              <a:gd name="connsiteX31" fmla="*/ 1149 w 4602"/>
              <a:gd name="connsiteY31" fmla="*/ 2393 h 4356"/>
              <a:gd name="connsiteX32" fmla="*/ 1062 w 4602"/>
              <a:gd name="connsiteY32" fmla="*/ 2491 h 4356"/>
              <a:gd name="connsiteX33" fmla="*/ 975 w 4602"/>
              <a:gd name="connsiteY33" fmla="*/ 2591 h 4356"/>
              <a:gd name="connsiteX34" fmla="*/ 892 w 4602"/>
              <a:gd name="connsiteY34" fmla="*/ 2690 h 4356"/>
              <a:gd name="connsiteX35" fmla="*/ 809 w 4602"/>
              <a:gd name="connsiteY35" fmla="*/ 2793 h 4356"/>
              <a:gd name="connsiteX36" fmla="*/ 729 w 4602"/>
              <a:gd name="connsiteY36" fmla="*/ 2896 h 4356"/>
              <a:gd name="connsiteX37" fmla="*/ 651 w 4602"/>
              <a:gd name="connsiteY37" fmla="*/ 3003 h 4356"/>
              <a:gd name="connsiteX38" fmla="*/ 577 w 4602"/>
              <a:gd name="connsiteY38" fmla="*/ 3110 h 4356"/>
              <a:gd name="connsiteX39" fmla="*/ 505 w 4602"/>
              <a:gd name="connsiteY39" fmla="*/ 3218 h 4356"/>
              <a:gd name="connsiteX40" fmla="*/ 434 w 4602"/>
              <a:gd name="connsiteY40" fmla="*/ 3329 h 4356"/>
              <a:gd name="connsiteX41" fmla="*/ 369 w 4602"/>
              <a:gd name="connsiteY41" fmla="*/ 3441 h 4356"/>
              <a:gd name="connsiteX42" fmla="*/ 306 w 4602"/>
              <a:gd name="connsiteY42" fmla="*/ 3553 h 4356"/>
              <a:gd name="connsiteX43" fmla="*/ 246 w 4602"/>
              <a:gd name="connsiteY43" fmla="*/ 3669 h 4356"/>
              <a:gd name="connsiteX44" fmla="*/ 188 w 4602"/>
              <a:gd name="connsiteY44" fmla="*/ 3785 h 4356"/>
              <a:gd name="connsiteX45" fmla="*/ 136 w 4602"/>
              <a:gd name="connsiteY45" fmla="*/ 3902 h 4356"/>
              <a:gd name="connsiteX46" fmla="*/ 87 w 4602"/>
              <a:gd name="connsiteY46" fmla="*/ 4022 h 4356"/>
              <a:gd name="connsiteX47" fmla="*/ 42 w 4602"/>
              <a:gd name="connsiteY47" fmla="*/ 4143 h 4356"/>
              <a:gd name="connsiteX48" fmla="*/ 20 w 4602"/>
              <a:gd name="connsiteY48" fmla="*/ 4204 h 4356"/>
              <a:gd name="connsiteX49" fmla="*/ 0 w 4602"/>
              <a:gd name="connsiteY49" fmla="*/ 4356 h 4356"/>
              <a:gd name="connsiteX50" fmla="*/ 4602 w 4602"/>
              <a:gd name="connsiteY50" fmla="*/ 4320 h 4356"/>
              <a:gd name="connsiteX51" fmla="*/ 4537 w 4602"/>
              <a:gd name="connsiteY51" fmla="*/ 0 h 4356"/>
              <a:gd name="connsiteX0" fmla="*/ 4584 w 4649"/>
              <a:gd name="connsiteY0" fmla="*/ 0 h 4356"/>
              <a:gd name="connsiteX1" fmla="*/ 4584 w 4649"/>
              <a:gd name="connsiteY1" fmla="*/ 0 h 4356"/>
              <a:gd name="connsiteX2" fmla="*/ 4542 w 4649"/>
              <a:gd name="connsiteY2" fmla="*/ 20 h 4356"/>
              <a:gd name="connsiteX3" fmla="*/ 4423 w 4649"/>
              <a:gd name="connsiteY3" fmla="*/ 76 h 4356"/>
              <a:gd name="connsiteX4" fmla="*/ 4338 w 4649"/>
              <a:gd name="connsiteY4" fmla="*/ 118 h 4356"/>
              <a:gd name="connsiteX5" fmla="*/ 4237 w 4649"/>
              <a:gd name="connsiteY5" fmla="*/ 168 h 4356"/>
              <a:gd name="connsiteX6" fmla="*/ 4121 w 4649"/>
              <a:gd name="connsiteY6" fmla="*/ 228 h 4356"/>
              <a:gd name="connsiteX7" fmla="*/ 3992 w 4649"/>
              <a:gd name="connsiteY7" fmla="*/ 297 h 4356"/>
              <a:gd name="connsiteX8" fmla="*/ 3851 w 4649"/>
              <a:gd name="connsiteY8" fmla="*/ 374 h 4356"/>
              <a:gd name="connsiteX9" fmla="*/ 3699 w 4649"/>
              <a:gd name="connsiteY9" fmla="*/ 459 h 4356"/>
              <a:gd name="connsiteX10" fmla="*/ 3538 w 4649"/>
              <a:gd name="connsiteY10" fmla="*/ 555 h 4356"/>
              <a:gd name="connsiteX11" fmla="*/ 3368 w 4649"/>
              <a:gd name="connsiteY11" fmla="*/ 657 h 4356"/>
              <a:gd name="connsiteX12" fmla="*/ 3191 w 4649"/>
              <a:gd name="connsiteY12" fmla="*/ 767 h 4356"/>
              <a:gd name="connsiteX13" fmla="*/ 3008 w 4649"/>
              <a:gd name="connsiteY13" fmla="*/ 886 h 4356"/>
              <a:gd name="connsiteX14" fmla="*/ 2820 w 4649"/>
              <a:gd name="connsiteY14" fmla="*/ 1013 h 4356"/>
              <a:gd name="connsiteX15" fmla="*/ 2724 w 4649"/>
              <a:gd name="connsiteY15" fmla="*/ 1080 h 4356"/>
              <a:gd name="connsiteX16" fmla="*/ 2628 w 4649"/>
              <a:gd name="connsiteY16" fmla="*/ 1147 h 4356"/>
              <a:gd name="connsiteX17" fmla="*/ 2533 w 4649"/>
              <a:gd name="connsiteY17" fmla="*/ 1217 h 4356"/>
              <a:gd name="connsiteX18" fmla="*/ 2435 w 4649"/>
              <a:gd name="connsiteY18" fmla="*/ 1290 h 4356"/>
              <a:gd name="connsiteX19" fmla="*/ 2337 w 4649"/>
              <a:gd name="connsiteY19" fmla="*/ 1364 h 4356"/>
              <a:gd name="connsiteX20" fmla="*/ 2239 w 4649"/>
              <a:gd name="connsiteY20" fmla="*/ 1440 h 4356"/>
              <a:gd name="connsiteX21" fmla="*/ 2142 w 4649"/>
              <a:gd name="connsiteY21" fmla="*/ 1518 h 4356"/>
              <a:gd name="connsiteX22" fmla="*/ 2044 w 4649"/>
              <a:gd name="connsiteY22" fmla="*/ 1597 h 4356"/>
              <a:gd name="connsiteX23" fmla="*/ 1946 w 4649"/>
              <a:gd name="connsiteY23" fmla="*/ 1679 h 4356"/>
              <a:gd name="connsiteX24" fmla="*/ 1851 w 4649"/>
              <a:gd name="connsiteY24" fmla="*/ 1762 h 4356"/>
              <a:gd name="connsiteX25" fmla="*/ 1753 w 4649"/>
              <a:gd name="connsiteY25" fmla="*/ 1847 h 4356"/>
              <a:gd name="connsiteX26" fmla="*/ 1659 w 4649"/>
              <a:gd name="connsiteY26" fmla="*/ 1934 h 4356"/>
              <a:gd name="connsiteX27" fmla="*/ 1563 w 4649"/>
              <a:gd name="connsiteY27" fmla="*/ 2023 h 4356"/>
              <a:gd name="connsiteX28" fmla="*/ 1469 w 4649"/>
              <a:gd name="connsiteY28" fmla="*/ 2113 h 4356"/>
              <a:gd name="connsiteX29" fmla="*/ 1377 w 4649"/>
              <a:gd name="connsiteY29" fmla="*/ 2205 h 4356"/>
              <a:gd name="connsiteX30" fmla="*/ 1286 w 4649"/>
              <a:gd name="connsiteY30" fmla="*/ 2297 h 4356"/>
              <a:gd name="connsiteX31" fmla="*/ 1196 w 4649"/>
              <a:gd name="connsiteY31" fmla="*/ 2393 h 4356"/>
              <a:gd name="connsiteX32" fmla="*/ 1109 w 4649"/>
              <a:gd name="connsiteY32" fmla="*/ 2491 h 4356"/>
              <a:gd name="connsiteX33" fmla="*/ 1022 w 4649"/>
              <a:gd name="connsiteY33" fmla="*/ 2591 h 4356"/>
              <a:gd name="connsiteX34" fmla="*/ 939 w 4649"/>
              <a:gd name="connsiteY34" fmla="*/ 2690 h 4356"/>
              <a:gd name="connsiteX35" fmla="*/ 856 w 4649"/>
              <a:gd name="connsiteY35" fmla="*/ 2793 h 4356"/>
              <a:gd name="connsiteX36" fmla="*/ 776 w 4649"/>
              <a:gd name="connsiteY36" fmla="*/ 2896 h 4356"/>
              <a:gd name="connsiteX37" fmla="*/ 698 w 4649"/>
              <a:gd name="connsiteY37" fmla="*/ 3003 h 4356"/>
              <a:gd name="connsiteX38" fmla="*/ 624 w 4649"/>
              <a:gd name="connsiteY38" fmla="*/ 3110 h 4356"/>
              <a:gd name="connsiteX39" fmla="*/ 552 w 4649"/>
              <a:gd name="connsiteY39" fmla="*/ 3218 h 4356"/>
              <a:gd name="connsiteX40" fmla="*/ 481 w 4649"/>
              <a:gd name="connsiteY40" fmla="*/ 3329 h 4356"/>
              <a:gd name="connsiteX41" fmla="*/ 416 w 4649"/>
              <a:gd name="connsiteY41" fmla="*/ 3441 h 4356"/>
              <a:gd name="connsiteX42" fmla="*/ 353 w 4649"/>
              <a:gd name="connsiteY42" fmla="*/ 3553 h 4356"/>
              <a:gd name="connsiteX43" fmla="*/ 293 w 4649"/>
              <a:gd name="connsiteY43" fmla="*/ 3669 h 4356"/>
              <a:gd name="connsiteX44" fmla="*/ 235 w 4649"/>
              <a:gd name="connsiteY44" fmla="*/ 3785 h 4356"/>
              <a:gd name="connsiteX45" fmla="*/ 183 w 4649"/>
              <a:gd name="connsiteY45" fmla="*/ 3902 h 4356"/>
              <a:gd name="connsiteX46" fmla="*/ 134 w 4649"/>
              <a:gd name="connsiteY46" fmla="*/ 4022 h 4356"/>
              <a:gd name="connsiteX47" fmla="*/ 89 w 4649"/>
              <a:gd name="connsiteY47" fmla="*/ 4143 h 4356"/>
              <a:gd name="connsiteX48" fmla="*/ 67 w 4649"/>
              <a:gd name="connsiteY48" fmla="*/ 4204 h 4356"/>
              <a:gd name="connsiteX49" fmla="*/ 0 w 4649"/>
              <a:gd name="connsiteY49" fmla="*/ 4356 h 4356"/>
              <a:gd name="connsiteX50" fmla="*/ 4649 w 4649"/>
              <a:gd name="connsiteY50" fmla="*/ 4320 h 4356"/>
              <a:gd name="connsiteX51" fmla="*/ 4584 w 4649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  <a:gd name="connsiteX0" fmla="*/ 4538 w 4603"/>
              <a:gd name="connsiteY0" fmla="*/ 0 h 4356"/>
              <a:gd name="connsiteX1" fmla="*/ 4538 w 4603"/>
              <a:gd name="connsiteY1" fmla="*/ 0 h 4356"/>
              <a:gd name="connsiteX2" fmla="*/ 4496 w 4603"/>
              <a:gd name="connsiteY2" fmla="*/ 20 h 4356"/>
              <a:gd name="connsiteX3" fmla="*/ 4377 w 4603"/>
              <a:gd name="connsiteY3" fmla="*/ 76 h 4356"/>
              <a:gd name="connsiteX4" fmla="*/ 4292 w 4603"/>
              <a:gd name="connsiteY4" fmla="*/ 118 h 4356"/>
              <a:gd name="connsiteX5" fmla="*/ 4191 w 4603"/>
              <a:gd name="connsiteY5" fmla="*/ 168 h 4356"/>
              <a:gd name="connsiteX6" fmla="*/ 4075 w 4603"/>
              <a:gd name="connsiteY6" fmla="*/ 228 h 4356"/>
              <a:gd name="connsiteX7" fmla="*/ 3946 w 4603"/>
              <a:gd name="connsiteY7" fmla="*/ 297 h 4356"/>
              <a:gd name="connsiteX8" fmla="*/ 3805 w 4603"/>
              <a:gd name="connsiteY8" fmla="*/ 374 h 4356"/>
              <a:gd name="connsiteX9" fmla="*/ 3653 w 4603"/>
              <a:gd name="connsiteY9" fmla="*/ 459 h 4356"/>
              <a:gd name="connsiteX10" fmla="*/ 3492 w 4603"/>
              <a:gd name="connsiteY10" fmla="*/ 555 h 4356"/>
              <a:gd name="connsiteX11" fmla="*/ 3322 w 4603"/>
              <a:gd name="connsiteY11" fmla="*/ 657 h 4356"/>
              <a:gd name="connsiteX12" fmla="*/ 3145 w 4603"/>
              <a:gd name="connsiteY12" fmla="*/ 767 h 4356"/>
              <a:gd name="connsiteX13" fmla="*/ 2962 w 4603"/>
              <a:gd name="connsiteY13" fmla="*/ 886 h 4356"/>
              <a:gd name="connsiteX14" fmla="*/ 2774 w 4603"/>
              <a:gd name="connsiteY14" fmla="*/ 1013 h 4356"/>
              <a:gd name="connsiteX15" fmla="*/ 2678 w 4603"/>
              <a:gd name="connsiteY15" fmla="*/ 1080 h 4356"/>
              <a:gd name="connsiteX16" fmla="*/ 2582 w 4603"/>
              <a:gd name="connsiteY16" fmla="*/ 1147 h 4356"/>
              <a:gd name="connsiteX17" fmla="*/ 2487 w 4603"/>
              <a:gd name="connsiteY17" fmla="*/ 1217 h 4356"/>
              <a:gd name="connsiteX18" fmla="*/ 2389 w 4603"/>
              <a:gd name="connsiteY18" fmla="*/ 1290 h 4356"/>
              <a:gd name="connsiteX19" fmla="*/ 2291 w 4603"/>
              <a:gd name="connsiteY19" fmla="*/ 1364 h 4356"/>
              <a:gd name="connsiteX20" fmla="*/ 2193 w 4603"/>
              <a:gd name="connsiteY20" fmla="*/ 1440 h 4356"/>
              <a:gd name="connsiteX21" fmla="*/ 2096 w 4603"/>
              <a:gd name="connsiteY21" fmla="*/ 1518 h 4356"/>
              <a:gd name="connsiteX22" fmla="*/ 1998 w 4603"/>
              <a:gd name="connsiteY22" fmla="*/ 1597 h 4356"/>
              <a:gd name="connsiteX23" fmla="*/ 1900 w 4603"/>
              <a:gd name="connsiteY23" fmla="*/ 1679 h 4356"/>
              <a:gd name="connsiteX24" fmla="*/ 1805 w 4603"/>
              <a:gd name="connsiteY24" fmla="*/ 1762 h 4356"/>
              <a:gd name="connsiteX25" fmla="*/ 1707 w 4603"/>
              <a:gd name="connsiteY25" fmla="*/ 1847 h 4356"/>
              <a:gd name="connsiteX26" fmla="*/ 1613 w 4603"/>
              <a:gd name="connsiteY26" fmla="*/ 1934 h 4356"/>
              <a:gd name="connsiteX27" fmla="*/ 1517 w 4603"/>
              <a:gd name="connsiteY27" fmla="*/ 2023 h 4356"/>
              <a:gd name="connsiteX28" fmla="*/ 1423 w 4603"/>
              <a:gd name="connsiteY28" fmla="*/ 2113 h 4356"/>
              <a:gd name="connsiteX29" fmla="*/ 1331 w 4603"/>
              <a:gd name="connsiteY29" fmla="*/ 2205 h 4356"/>
              <a:gd name="connsiteX30" fmla="*/ 1240 w 4603"/>
              <a:gd name="connsiteY30" fmla="*/ 2297 h 4356"/>
              <a:gd name="connsiteX31" fmla="*/ 1150 w 4603"/>
              <a:gd name="connsiteY31" fmla="*/ 2393 h 4356"/>
              <a:gd name="connsiteX32" fmla="*/ 1063 w 4603"/>
              <a:gd name="connsiteY32" fmla="*/ 2491 h 4356"/>
              <a:gd name="connsiteX33" fmla="*/ 976 w 4603"/>
              <a:gd name="connsiteY33" fmla="*/ 2591 h 4356"/>
              <a:gd name="connsiteX34" fmla="*/ 893 w 4603"/>
              <a:gd name="connsiteY34" fmla="*/ 2690 h 4356"/>
              <a:gd name="connsiteX35" fmla="*/ 810 w 4603"/>
              <a:gd name="connsiteY35" fmla="*/ 2793 h 4356"/>
              <a:gd name="connsiteX36" fmla="*/ 730 w 4603"/>
              <a:gd name="connsiteY36" fmla="*/ 2896 h 4356"/>
              <a:gd name="connsiteX37" fmla="*/ 652 w 4603"/>
              <a:gd name="connsiteY37" fmla="*/ 3003 h 4356"/>
              <a:gd name="connsiteX38" fmla="*/ 578 w 4603"/>
              <a:gd name="connsiteY38" fmla="*/ 3110 h 4356"/>
              <a:gd name="connsiteX39" fmla="*/ 506 w 4603"/>
              <a:gd name="connsiteY39" fmla="*/ 3218 h 4356"/>
              <a:gd name="connsiteX40" fmla="*/ 435 w 4603"/>
              <a:gd name="connsiteY40" fmla="*/ 3329 h 4356"/>
              <a:gd name="connsiteX41" fmla="*/ 370 w 4603"/>
              <a:gd name="connsiteY41" fmla="*/ 3441 h 4356"/>
              <a:gd name="connsiteX42" fmla="*/ 307 w 4603"/>
              <a:gd name="connsiteY42" fmla="*/ 3553 h 4356"/>
              <a:gd name="connsiteX43" fmla="*/ 247 w 4603"/>
              <a:gd name="connsiteY43" fmla="*/ 3669 h 4356"/>
              <a:gd name="connsiteX44" fmla="*/ 189 w 4603"/>
              <a:gd name="connsiteY44" fmla="*/ 3785 h 4356"/>
              <a:gd name="connsiteX45" fmla="*/ 137 w 4603"/>
              <a:gd name="connsiteY45" fmla="*/ 3902 h 4356"/>
              <a:gd name="connsiteX46" fmla="*/ 88 w 4603"/>
              <a:gd name="connsiteY46" fmla="*/ 4022 h 4356"/>
              <a:gd name="connsiteX47" fmla="*/ 43 w 4603"/>
              <a:gd name="connsiteY47" fmla="*/ 4143 h 4356"/>
              <a:gd name="connsiteX48" fmla="*/ 21 w 4603"/>
              <a:gd name="connsiteY48" fmla="*/ 4204 h 4356"/>
              <a:gd name="connsiteX49" fmla="*/ 0 w 4603"/>
              <a:gd name="connsiteY49" fmla="*/ 4356 h 4356"/>
              <a:gd name="connsiteX50" fmla="*/ 4603 w 4603"/>
              <a:gd name="connsiteY50" fmla="*/ 4320 h 4356"/>
              <a:gd name="connsiteX51" fmla="*/ 4538 w 4603"/>
              <a:gd name="connsiteY51" fmla="*/ 0 h 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03" h="4356">
                <a:moveTo>
                  <a:pt x="4538" y="0"/>
                </a:moveTo>
                <a:lnTo>
                  <a:pt x="4538" y="0"/>
                </a:lnTo>
                <a:cubicBezTo>
                  <a:pt x="4524" y="7"/>
                  <a:pt x="4510" y="13"/>
                  <a:pt x="4496" y="20"/>
                </a:cubicBezTo>
                <a:lnTo>
                  <a:pt x="4377" y="76"/>
                </a:lnTo>
                <a:lnTo>
                  <a:pt x="4292" y="118"/>
                </a:lnTo>
                <a:lnTo>
                  <a:pt x="4191" y="168"/>
                </a:lnTo>
                <a:lnTo>
                  <a:pt x="4075" y="228"/>
                </a:lnTo>
                <a:lnTo>
                  <a:pt x="3946" y="297"/>
                </a:lnTo>
                <a:lnTo>
                  <a:pt x="3805" y="374"/>
                </a:lnTo>
                <a:cubicBezTo>
                  <a:pt x="3754" y="402"/>
                  <a:pt x="3704" y="431"/>
                  <a:pt x="3653" y="459"/>
                </a:cubicBezTo>
                <a:lnTo>
                  <a:pt x="3492" y="555"/>
                </a:lnTo>
                <a:lnTo>
                  <a:pt x="3322" y="657"/>
                </a:lnTo>
                <a:lnTo>
                  <a:pt x="3145" y="767"/>
                </a:lnTo>
                <a:lnTo>
                  <a:pt x="2962" y="886"/>
                </a:lnTo>
                <a:lnTo>
                  <a:pt x="2774" y="1013"/>
                </a:lnTo>
                <a:cubicBezTo>
                  <a:pt x="2742" y="1035"/>
                  <a:pt x="2710" y="1058"/>
                  <a:pt x="2678" y="1080"/>
                </a:cubicBezTo>
                <a:cubicBezTo>
                  <a:pt x="2646" y="1102"/>
                  <a:pt x="2614" y="1125"/>
                  <a:pt x="2582" y="1147"/>
                </a:cubicBezTo>
                <a:cubicBezTo>
                  <a:pt x="2550" y="1170"/>
                  <a:pt x="2519" y="1194"/>
                  <a:pt x="2487" y="1217"/>
                </a:cubicBezTo>
                <a:cubicBezTo>
                  <a:pt x="2454" y="1241"/>
                  <a:pt x="2422" y="1266"/>
                  <a:pt x="2389" y="1290"/>
                </a:cubicBezTo>
                <a:lnTo>
                  <a:pt x="2291" y="1364"/>
                </a:lnTo>
                <a:cubicBezTo>
                  <a:pt x="2258" y="1389"/>
                  <a:pt x="2226" y="1415"/>
                  <a:pt x="2193" y="1440"/>
                </a:cubicBezTo>
                <a:lnTo>
                  <a:pt x="2096" y="1518"/>
                </a:lnTo>
                <a:cubicBezTo>
                  <a:pt x="2063" y="1544"/>
                  <a:pt x="2031" y="1571"/>
                  <a:pt x="1998" y="1597"/>
                </a:cubicBezTo>
                <a:cubicBezTo>
                  <a:pt x="1965" y="1624"/>
                  <a:pt x="1933" y="1652"/>
                  <a:pt x="1900" y="1679"/>
                </a:cubicBezTo>
                <a:lnTo>
                  <a:pt x="1805" y="1762"/>
                </a:lnTo>
                <a:cubicBezTo>
                  <a:pt x="1772" y="1790"/>
                  <a:pt x="1740" y="1819"/>
                  <a:pt x="1707" y="1847"/>
                </a:cubicBezTo>
                <a:lnTo>
                  <a:pt x="1613" y="1934"/>
                </a:lnTo>
                <a:cubicBezTo>
                  <a:pt x="1581" y="1964"/>
                  <a:pt x="1549" y="1993"/>
                  <a:pt x="1517" y="2023"/>
                </a:cubicBezTo>
                <a:cubicBezTo>
                  <a:pt x="1486" y="2053"/>
                  <a:pt x="1454" y="2083"/>
                  <a:pt x="1423" y="2113"/>
                </a:cubicBezTo>
                <a:lnTo>
                  <a:pt x="1331" y="2205"/>
                </a:lnTo>
                <a:cubicBezTo>
                  <a:pt x="1301" y="2236"/>
                  <a:pt x="1270" y="2266"/>
                  <a:pt x="1240" y="2297"/>
                </a:cubicBezTo>
                <a:lnTo>
                  <a:pt x="1150" y="2393"/>
                </a:lnTo>
                <a:cubicBezTo>
                  <a:pt x="1121" y="2426"/>
                  <a:pt x="1092" y="2458"/>
                  <a:pt x="1063" y="2491"/>
                </a:cubicBezTo>
                <a:cubicBezTo>
                  <a:pt x="1034" y="2524"/>
                  <a:pt x="1005" y="2558"/>
                  <a:pt x="976" y="2591"/>
                </a:cubicBezTo>
                <a:cubicBezTo>
                  <a:pt x="948" y="2624"/>
                  <a:pt x="921" y="2657"/>
                  <a:pt x="893" y="2690"/>
                </a:cubicBezTo>
                <a:cubicBezTo>
                  <a:pt x="865" y="2724"/>
                  <a:pt x="838" y="2759"/>
                  <a:pt x="810" y="2793"/>
                </a:cubicBezTo>
                <a:cubicBezTo>
                  <a:pt x="783" y="2827"/>
                  <a:pt x="757" y="2862"/>
                  <a:pt x="730" y="2896"/>
                </a:cubicBezTo>
                <a:cubicBezTo>
                  <a:pt x="704" y="2932"/>
                  <a:pt x="678" y="2967"/>
                  <a:pt x="652" y="3003"/>
                </a:cubicBezTo>
                <a:lnTo>
                  <a:pt x="578" y="3110"/>
                </a:lnTo>
                <a:lnTo>
                  <a:pt x="506" y="3218"/>
                </a:lnTo>
                <a:cubicBezTo>
                  <a:pt x="482" y="3255"/>
                  <a:pt x="459" y="3292"/>
                  <a:pt x="435" y="3329"/>
                </a:cubicBezTo>
                <a:cubicBezTo>
                  <a:pt x="413" y="3366"/>
                  <a:pt x="392" y="3404"/>
                  <a:pt x="370" y="3441"/>
                </a:cubicBezTo>
                <a:cubicBezTo>
                  <a:pt x="349" y="3478"/>
                  <a:pt x="328" y="3516"/>
                  <a:pt x="307" y="3553"/>
                </a:cubicBezTo>
                <a:cubicBezTo>
                  <a:pt x="287" y="3592"/>
                  <a:pt x="267" y="3630"/>
                  <a:pt x="247" y="3669"/>
                </a:cubicBezTo>
                <a:cubicBezTo>
                  <a:pt x="228" y="3708"/>
                  <a:pt x="208" y="3746"/>
                  <a:pt x="189" y="3785"/>
                </a:cubicBezTo>
                <a:cubicBezTo>
                  <a:pt x="172" y="3824"/>
                  <a:pt x="154" y="3863"/>
                  <a:pt x="137" y="3902"/>
                </a:cubicBezTo>
                <a:cubicBezTo>
                  <a:pt x="121" y="3942"/>
                  <a:pt x="104" y="3982"/>
                  <a:pt x="88" y="4022"/>
                </a:cubicBezTo>
                <a:cubicBezTo>
                  <a:pt x="73" y="4062"/>
                  <a:pt x="58" y="4103"/>
                  <a:pt x="43" y="4143"/>
                </a:cubicBezTo>
                <a:cubicBezTo>
                  <a:pt x="36" y="4163"/>
                  <a:pt x="28" y="4184"/>
                  <a:pt x="21" y="4204"/>
                </a:cubicBezTo>
                <a:cubicBezTo>
                  <a:pt x="14" y="4225"/>
                  <a:pt x="7" y="4335"/>
                  <a:pt x="0" y="4356"/>
                </a:cubicBezTo>
                <a:lnTo>
                  <a:pt x="4603" y="4320"/>
                </a:lnTo>
                <a:cubicBezTo>
                  <a:pt x="4581" y="2880"/>
                  <a:pt x="4560" y="1440"/>
                  <a:pt x="4538" y="0"/>
                </a:cubicBezTo>
              </a:path>
            </a:pathLst>
          </a:custGeom>
          <a:gradFill>
            <a:gsLst>
              <a:gs pos="0">
                <a:schemeClr val="tx1">
                  <a:alpha val="1000"/>
                </a:schemeClr>
              </a:gs>
              <a:gs pos="5000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Freeform 5"/>
          <p:cNvSpPr/>
          <p:nvPr/>
        </p:nvSpPr>
        <p:spPr>
          <a:xfrm>
            <a:off x="-32" y="0"/>
            <a:ext cx="3159125" cy="6858000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716" y="272"/>
              </a:cxn>
              <a:cxn ang="0">
                <a:pos x="912" y="704"/>
              </a:cxn>
              <a:cxn ang="0">
                <a:pos x="1030" y="976"/>
              </a:cxn>
              <a:cxn ang="0">
                <a:pos x="1156" y="1276"/>
              </a:cxn>
              <a:cxn ang="0">
                <a:pos x="1288" y="1601"/>
              </a:cxn>
              <a:cxn ang="0">
                <a:pos x="1419" y="1942"/>
              </a:cxn>
              <a:cxn ang="0">
                <a:pos x="1545" y="2293"/>
              </a:cxn>
              <a:cxn ang="0">
                <a:pos x="1664" y="2649"/>
              </a:cxn>
              <a:cxn ang="0">
                <a:pos x="1771" y="3003"/>
              </a:cxn>
              <a:cxn ang="0">
                <a:pos x="1817" y="3177"/>
              </a:cxn>
              <a:cxn ang="0">
                <a:pos x="1860" y="3348"/>
              </a:cxn>
              <a:cxn ang="0">
                <a:pos x="1898" y="3517"/>
              </a:cxn>
              <a:cxn ang="0">
                <a:pos x="1930" y="3679"/>
              </a:cxn>
              <a:cxn ang="0">
                <a:pos x="1955" y="3837"/>
              </a:cxn>
              <a:cxn ang="0">
                <a:pos x="1974" y="3989"/>
              </a:cxn>
              <a:cxn ang="0">
                <a:pos x="1986" y="4136"/>
              </a:cxn>
              <a:cxn ang="0">
                <a:pos x="1990" y="4273"/>
              </a:cxn>
              <a:cxn ang="0">
                <a:pos x="0" y="4320"/>
              </a:cxn>
              <a:cxn ang="0">
                <a:pos x="40" y="4279"/>
              </a:cxn>
              <a:cxn ang="0">
                <a:pos x="101" y="4206"/>
              </a:cxn>
              <a:cxn ang="0">
                <a:pos x="186" y="4098"/>
              </a:cxn>
              <a:cxn ang="0">
                <a:pos x="284" y="3956"/>
              </a:cxn>
              <a:cxn ang="0">
                <a:pos x="364" y="3827"/>
              </a:cxn>
              <a:cxn ang="0">
                <a:pos x="420" y="3730"/>
              </a:cxn>
              <a:cxn ang="0">
                <a:pos x="474" y="3626"/>
              </a:cxn>
              <a:cxn ang="0">
                <a:pos x="528" y="3514"/>
              </a:cxn>
              <a:cxn ang="0">
                <a:pos x="581" y="3392"/>
              </a:cxn>
              <a:cxn ang="0">
                <a:pos x="632" y="3263"/>
              </a:cxn>
              <a:cxn ang="0">
                <a:pos x="679" y="3127"/>
              </a:cxn>
              <a:cxn ang="0">
                <a:pos x="721" y="2982"/>
              </a:cxn>
              <a:cxn ang="0">
                <a:pos x="761" y="2830"/>
              </a:cxn>
              <a:cxn ang="0">
                <a:pos x="793" y="2671"/>
              </a:cxn>
              <a:cxn ang="0">
                <a:pos x="819" y="2504"/>
              </a:cxn>
              <a:cxn ang="0">
                <a:pos x="838" y="2328"/>
              </a:cxn>
              <a:cxn ang="0">
                <a:pos x="850" y="2147"/>
              </a:cxn>
              <a:cxn ang="0">
                <a:pos x="852" y="1958"/>
              </a:cxn>
              <a:cxn ang="0">
                <a:pos x="844" y="1762"/>
              </a:cxn>
              <a:cxn ang="0">
                <a:pos x="827" y="1559"/>
              </a:cxn>
              <a:cxn ang="0">
                <a:pos x="797" y="1348"/>
              </a:cxn>
              <a:cxn ang="0">
                <a:pos x="756" y="1130"/>
              </a:cxn>
              <a:cxn ang="0">
                <a:pos x="701" y="906"/>
              </a:cxn>
              <a:cxn ang="0">
                <a:pos x="634" y="676"/>
              </a:cxn>
              <a:cxn ang="0">
                <a:pos x="552" y="439"/>
              </a:cxn>
              <a:cxn ang="0">
                <a:pos x="454" y="195"/>
              </a:cxn>
              <a:cxn ang="0">
                <a:pos x="585" y="0"/>
              </a:cxn>
            </a:cxnLst>
            <a:rect l="0" t="0" r="r" b="b"/>
            <a:pathLst>
              <a:path w="1990" h="4320">
                <a:moveTo>
                  <a:pt x="585" y="0"/>
                </a:moveTo>
                <a:lnTo>
                  <a:pt x="585" y="0"/>
                </a:lnTo>
                <a:lnTo>
                  <a:pt x="645" y="124"/>
                </a:lnTo>
                <a:lnTo>
                  <a:pt x="716" y="272"/>
                </a:lnTo>
                <a:lnTo>
                  <a:pt x="805" y="467"/>
                </a:lnTo>
                <a:lnTo>
                  <a:pt x="912" y="704"/>
                </a:lnTo>
                <a:lnTo>
                  <a:pt x="969" y="836"/>
                </a:lnTo>
                <a:lnTo>
                  <a:pt x="1030" y="976"/>
                </a:lnTo>
                <a:lnTo>
                  <a:pt x="1093" y="1122"/>
                </a:lnTo>
                <a:lnTo>
                  <a:pt x="1156" y="1276"/>
                </a:lnTo>
                <a:lnTo>
                  <a:pt x="1222" y="1437"/>
                </a:lnTo>
                <a:lnTo>
                  <a:pt x="1288" y="1601"/>
                </a:lnTo>
                <a:lnTo>
                  <a:pt x="1353" y="1769"/>
                </a:lnTo>
                <a:lnTo>
                  <a:pt x="1419" y="1942"/>
                </a:lnTo>
                <a:lnTo>
                  <a:pt x="1482" y="2116"/>
                </a:lnTo>
                <a:lnTo>
                  <a:pt x="1545" y="2293"/>
                </a:lnTo>
                <a:lnTo>
                  <a:pt x="1607" y="2472"/>
                </a:lnTo>
                <a:lnTo>
                  <a:pt x="1664" y="2649"/>
                </a:lnTo>
                <a:lnTo>
                  <a:pt x="1719" y="2827"/>
                </a:lnTo>
                <a:lnTo>
                  <a:pt x="1771" y="3003"/>
                </a:lnTo>
                <a:lnTo>
                  <a:pt x="1795" y="3091"/>
                </a:lnTo>
                <a:lnTo>
                  <a:pt x="1817" y="3177"/>
                </a:lnTo>
                <a:lnTo>
                  <a:pt x="1839" y="3263"/>
                </a:lnTo>
                <a:lnTo>
                  <a:pt x="1860" y="3348"/>
                </a:lnTo>
                <a:lnTo>
                  <a:pt x="1880" y="3433"/>
                </a:lnTo>
                <a:lnTo>
                  <a:pt x="1898" y="3517"/>
                </a:lnTo>
                <a:lnTo>
                  <a:pt x="1914" y="3599"/>
                </a:lnTo>
                <a:lnTo>
                  <a:pt x="1930" y="3679"/>
                </a:lnTo>
                <a:lnTo>
                  <a:pt x="1943" y="3760"/>
                </a:lnTo>
                <a:lnTo>
                  <a:pt x="1955" y="3837"/>
                </a:lnTo>
                <a:lnTo>
                  <a:pt x="1965" y="3915"/>
                </a:lnTo>
                <a:lnTo>
                  <a:pt x="1974" y="3989"/>
                </a:lnTo>
                <a:lnTo>
                  <a:pt x="1981" y="4064"/>
                </a:lnTo>
                <a:lnTo>
                  <a:pt x="1986" y="4136"/>
                </a:lnTo>
                <a:lnTo>
                  <a:pt x="1989" y="4206"/>
                </a:lnTo>
                <a:lnTo>
                  <a:pt x="1990" y="4273"/>
                </a:lnTo>
                <a:lnTo>
                  <a:pt x="0" y="4320"/>
                </a:lnTo>
                <a:lnTo>
                  <a:pt x="0" y="4320"/>
                </a:lnTo>
                <a:lnTo>
                  <a:pt x="18" y="4301"/>
                </a:lnTo>
                <a:lnTo>
                  <a:pt x="40" y="4279"/>
                </a:lnTo>
                <a:lnTo>
                  <a:pt x="67" y="4247"/>
                </a:lnTo>
                <a:lnTo>
                  <a:pt x="101" y="4206"/>
                </a:lnTo>
                <a:lnTo>
                  <a:pt x="140" y="4156"/>
                </a:lnTo>
                <a:lnTo>
                  <a:pt x="186" y="4098"/>
                </a:lnTo>
                <a:lnTo>
                  <a:pt x="234" y="4032"/>
                </a:lnTo>
                <a:lnTo>
                  <a:pt x="284" y="3956"/>
                </a:lnTo>
                <a:lnTo>
                  <a:pt x="338" y="3872"/>
                </a:lnTo>
                <a:lnTo>
                  <a:pt x="364" y="3827"/>
                </a:lnTo>
                <a:lnTo>
                  <a:pt x="392" y="3780"/>
                </a:lnTo>
                <a:lnTo>
                  <a:pt x="420" y="3730"/>
                </a:lnTo>
                <a:lnTo>
                  <a:pt x="446" y="3679"/>
                </a:lnTo>
                <a:lnTo>
                  <a:pt x="474" y="3626"/>
                </a:lnTo>
                <a:lnTo>
                  <a:pt x="502" y="3571"/>
                </a:lnTo>
                <a:lnTo>
                  <a:pt x="528" y="3514"/>
                </a:lnTo>
                <a:lnTo>
                  <a:pt x="555" y="3454"/>
                </a:lnTo>
                <a:lnTo>
                  <a:pt x="581" y="3392"/>
                </a:lnTo>
                <a:lnTo>
                  <a:pt x="607" y="3329"/>
                </a:lnTo>
                <a:lnTo>
                  <a:pt x="632" y="3263"/>
                </a:lnTo>
                <a:lnTo>
                  <a:pt x="656" y="3196"/>
                </a:lnTo>
                <a:lnTo>
                  <a:pt x="679" y="3127"/>
                </a:lnTo>
                <a:lnTo>
                  <a:pt x="701" y="3056"/>
                </a:lnTo>
                <a:lnTo>
                  <a:pt x="721" y="2982"/>
                </a:lnTo>
                <a:lnTo>
                  <a:pt x="742" y="2908"/>
                </a:lnTo>
                <a:lnTo>
                  <a:pt x="761" y="2830"/>
                </a:lnTo>
                <a:lnTo>
                  <a:pt x="777" y="2751"/>
                </a:lnTo>
                <a:lnTo>
                  <a:pt x="793" y="2671"/>
                </a:lnTo>
                <a:lnTo>
                  <a:pt x="808" y="2587"/>
                </a:lnTo>
                <a:lnTo>
                  <a:pt x="819" y="2504"/>
                </a:lnTo>
                <a:lnTo>
                  <a:pt x="830" y="2418"/>
                </a:lnTo>
                <a:lnTo>
                  <a:pt x="838" y="2328"/>
                </a:lnTo>
                <a:lnTo>
                  <a:pt x="846" y="2239"/>
                </a:lnTo>
                <a:lnTo>
                  <a:pt x="850" y="2147"/>
                </a:lnTo>
                <a:lnTo>
                  <a:pt x="852" y="2053"/>
                </a:lnTo>
                <a:lnTo>
                  <a:pt x="852" y="1958"/>
                </a:lnTo>
                <a:lnTo>
                  <a:pt x="850" y="1860"/>
                </a:lnTo>
                <a:lnTo>
                  <a:pt x="844" y="1762"/>
                </a:lnTo>
                <a:lnTo>
                  <a:pt x="837" y="1661"/>
                </a:lnTo>
                <a:lnTo>
                  <a:pt x="827" y="1559"/>
                </a:lnTo>
                <a:lnTo>
                  <a:pt x="814" y="1453"/>
                </a:lnTo>
                <a:lnTo>
                  <a:pt x="797" y="1348"/>
                </a:lnTo>
                <a:lnTo>
                  <a:pt x="778" y="1240"/>
                </a:lnTo>
                <a:lnTo>
                  <a:pt x="756" y="1130"/>
                </a:lnTo>
                <a:lnTo>
                  <a:pt x="730" y="1019"/>
                </a:lnTo>
                <a:lnTo>
                  <a:pt x="701" y="906"/>
                </a:lnTo>
                <a:lnTo>
                  <a:pt x="669" y="792"/>
                </a:lnTo>
                <a:lnTo>
                  <a:pt x="634" y="676"/>
                </a:lnTo>
                <a:lnTo>
                  <a:pt x="594" y="558"/>
                </a:lnTo>
                <a:lnTo>
                  <a:pt x="552" y="439"/>
                </a:lnTo>
                <a:lnTo>
                  <a:pt x="503" y="318"/>
                </a:lnTo>
                <a:lnTo>
                  <a:pt x="454" y="195"/>
                </a:lnTo>
                <a:lnTo>
                  <a:pt x="398" y="70"/>
                </a:lnTo>
                <a:lnTo>
                  <a:pt x="585" y="0"/>
                </a:lnTo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Freeform 15"/>
          <p:cNvSpPr/>
          <p:nvPr/>
        </p:nvSpPr>
        <p:spPr>
          <a:xfrm>
            <a:off x="6030913" y="0"/>
            <a:ext cx="3159125" cy="6858000"/>
          </a:xfrm>
          <a:custGeom>
            <a:avLst/>
            <a:gdLst/>
            <a:ahLst/>
            <a:cxnLst>
              <a:cxn ang="0">
                <a:pos x="0" y="4297"/>
              </a:cxn>
              <a:cxn ang="0">
                <a:pos x="0" y="4297"/>
              </a:cxn>
              <a:cxn ang="0">
                <a:pos x="3" y="4267"/>
              </a:cxn>
              <a:cxn ang="0">
                <a:pos x="10" y="4180"/>
              </a:cxn>
              <a:cxn ang="0">
                <a:pos x="25" y="4042"/>
              </a:cxn>
              <a:cxn ang="0">
                <a:pos x="37" y="3956"/>
              </a:cxn>
              <a:cxn ang="0">
                <a:pos x="48" y="3859"/>
              </a:cxn>
              <a:cxn ang="0">
                <a:pos x="64" y="3752"/>
              </a:cxn>
              <a:cxn ang="0">
                <a:pos x="82" y="3635"/>
              </a:cxn>
              <a:cxn ang="0">
                <a:pos x="102" y="3509"/>
              </a:cxn>
              <a:cxn ang="0">
                <a:pos x="126" y="3376"/>
              </a:cxn>
              <a:cxn ang="0">
                <a:pos x="152" y="3234"/>
              </a:cxn>
              <a:cxn ang="0">
                <a:pos x="181" y="3086"/>
              </a:cxn>
              <a:cxn ang="0">
                <a:pos x="214" y="2931"/>
              </a:cxn>
              <a:cxn ang="0">
                <a:pos x="250" y="2772"/>
              </a:cxn>
              <a:cxn ang="0">
                <a:pos x="290" y="2606"/>
              </a:cxn>
              <a:cxn ang="0">
                <a:pos x="334" y="2438"/>
              </a:cxn>
              <a:cxn ang="0">
                <a:pos x="382" y="2265"/>
              </a:cxn>
              <a:cxn ang="0">
                <a:pos x="433" y="2090"/>
              </a:cxn>
              <a:cxn ang="0">
                <a:pos x="461" y="2002"/>
              </a:cxn>
              <a:cxn ang="0">
                <a:pos x="490" y="1913"/>
              </a:cxn>
              <a:cxn ang="0">
                <a:pos x="519" y="1823"/>
              </a:cxn>
              <a:cxn ang="0">
                <a:pos x="550" y="1733"/>
              </a:cxn>
              <a:cxn ang="0">
                <a:pos x="582" y="1643"/>
              </a:cxn>
              <a:cxn ang="0">
                <a:pos x="616" y="1553"/>
              </a:cxn>
              <a:cxn ang="0">
                <a:pos x="651" y="1463"/>
              </a:cxn>
              <a:cxn ang="0">
                <a:pos x="686" y="1373"/>
              </a:cxn>
              <a:cxn ang="0">
                <a:pos x="723" y="1282"/>
              </a:cxn>
              <a:cxn ang="0">
                <a:pos x="761" y="1193"/>
              </a:cxn>
              <a:cxn ang="0">
                <a:pos x="800" y="1103"/>
              </a:cxn>
              <a:cxn ang="0">
                <a:pos x="841" y="1014"/>
              </a:cxn>
              <a:cxn ang="0">
                <a:pos x="884" y="925"/>
              </a:cxn>
              <a:cxn ang="0">
                <a:pos x="928" y="837"/>
              </a:cxn>
              <a:cxn ang="0">
                <a:pos x="972" y="749"/>
              </a:cxn>
              <a:cxn ang="0">
                <a:pos x="1018" y="661"/>
              </a:cxn>
              <a:cxn ang="0">
                <a:pos x="1065" y="575"/>
              </a:cxn>
              <a:cxn ang="0">
                <a:pos x="1115" y="490"/>
              </a:cxn>
              <a:cxn ang="0">
                <a:pos x="1165" y="405"/>
              </a:cxn>
              <a:cxn ang="0">
                <a:pos x="1217" y="322"/>
              </a:cxn>
              <a:cxn ang="0">
                <a:pos x="1270" y="240"/>
              </a:cxn>
              <a:cxn ang="0">
                <a:pos x="1326" y="158"/>
              </a:cxn>
              <a:cxn ang="0">
                <a:pos x="1381" y="79"/>
              </a:cxn>
              <a:cxn ang="0">
                <a:pos x="1440" y="0"/>
              </a:cxn>
              <a:cxn ang="0">
                <a:pos x="1967" y="12"/>
              </a:cxn>
              <a:cxn ang="0">
                <a:pos x="1990" y="4320"/>
              </a:cxn>
              <a:cxn ang="0">
                <a:pos x="0" y="4297"/>
              </a:cxn>
            </a:cxnLst>
            <a:rect l="0" t="0" r="r" b="b"/>
            <a:pathLst>
              <a:path w="1990" h="4320">
                <a:moveTo>
                  <a:pt x="0" y="4297"/>
                </a:moveTo>
                <a:lnTo>
                  <a:pt x="0" y="4297"/>
                </a:lnTo>
                <a:lnTo>
                  <a:pt x="3" y="4267"/>
                </a:lnTo>
                <a:lnTo>
                  <a:pt x="10" y="4180"/>
                </a:lnTo>
                <a:lnTo>
                  <a:pt x="25" y="4042"/>
                </a:lnTo>
                <a:lnTo>
                  <a:pt x="37" y="3956"/>
                </a:lnTo>
                <a:lnTo>
                  <a:pt x="48" y="3859"/>
                </a:lnTo>
                <a:lnTo>
                  <a:pt x="64" y="3752"/>
                </a:lnTo>
                <a:lnTo>
                  <a:pt x="82" y="3635"/>
                </a:lnTo>
                <a:lnTo>
                  <a:pt x="102" y="3509"/>
                </a:lnTo>
                <a:lnTo>
                  <a:pt x="126" y="3376"/>
                </a:lnTo>
                <a:lnTo>
                  <a:pt x="152" y="3234"/>
                </a:lnTo>
                <a:lnTo>
                  <a:pt x="181" y="3086"/>
                </a:lnTo>
                <a:lnTo>
                  <a:pt x="214" y="2931"/>
                </a:lnTo>
                <a:lnTo>
                  <a:pt x="250" y="2772"/>
                </a:lnTo>
                <a:lnTo>
                  <a:pt x="290" y="2606"/>
                </a:lnTo>
                <a:lnTo>
                  <a:pt x="334" y="2438"/>
                </a:lnTo>
                <a:lnTo>
                  <a:pt x="382" y="2265"/>
                </a:lnTo>
                <a:lnTo>
                  <a:pt x="433" y="2090"/>
                </a:lnTo>
                <a:lnTo>
                  <a:pt x="461" y="2002"/>
                </a:lnTo>
                <a:lnTo>
                  <a:pt x="490" y="1913"/>
                </a:lnTo>
                <a:lnTo>
                  <a:pt x="519" y="1823"/>
                </a:lnTo>
                <a:lnTo>
                  <a:pt x="550" y="1733"/>
                </a:lnTo>
                <a:lnTo>
                  <a:pt x="582" y="1643"/>
                </a:lnTo>
                <a:lnTo>
                  <a:pt x="616" y="1553"/>
                </a:lnTo>
                <a:lnTo>
                  <a:pt x="651" y="1463"/>
                </a:lnTo>
                <a:lnTo>
                  <a:pt x="686" y="1373"/>
                </a:lnTo>
                <a:lnTo>
                  <a:pt x="723" y="1282"/>
                </a:lnTo>
                <a:lnTo>
                  <a:pt x="761" y="1193"/>
                </a:lnTo>
                <a:lnTo>
                  <a:pt x="800" y="1103"/>
                </a:lnTo>
                <a:lnTo>
                  <a:pt x="841" y="1014"/>
                </a:lnTo>
                <a:lnTo>
                  <a:pt x="884" y="925"/>
                </a:lnTo>
                <a:lnTo>
                  <a:pt x="928" y="837"/>
                </a:lnTo>
                <a:lnTo>
                  <a:pt x="972" y="749"/>
                </a:lnTo>
                <a:lnTo>
                  <a:pt x="1018" y="661"/>
                </a:lnTo>
                <a:lnTo>
                  <a:pt x="1065" y="575"/>
                </a:lnTo>
                <a:lnTo>
                  <a:pt x="1115" y="490"/>
                </a:lnTo>
                <a:lnTo>
                  <a:pt x="1165" y="405"/>
                </a:lnTo>
                <a:lnTo>
                  <a:pt x="1217" y="322"/>
                </a:lnTo>
                <a:lnTo>
                  <a:pt x="1270" y="240"/>
                </a:lnTo>
                <a:lnTo>
                  <a:pt x="1326" y="158"/>
                </a:lnTo>
                <a:lnTo>
                  <a:pt x="1381" y="79"/>
                </a:lnTo>
                <a:lnTo>
                  <a:pt x="1440" y="0"/>
                </a:lnTo>
                <a:lnTo>
                  <a:pt x="1967" y="12"/>
                </a:lnTo>
                <a:lnTo>
                  <a:pt x="1990" y="4320"/>
                </a:lnTo>
                <a:lnTo>
                  <a:pt x="0" y="4297"/>
                </a:lnTo>
              </a:path>
            </a:pathLst>
          </a:custGeom>
          <a:gradFill>
            <a:gsLst>
              <a:gs pos="1000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Freeform 9"/>
          <p:cNvSpPr/>
          <p:nvPr/>
        </p:nvSpPr>
        <p:spPr>
          <a:xfrm>
            <a:off x="3000375" y="1079500"/>
            <a:ext cx="6143625" cy="5778500"/>
          </a:xfrm>
          <a:custGeom>
            <a:avLst/>
            <a:gdLst/>
            <a:ahLst/>
            <a:cxnLst>
              <a:cxn ang="0">
                <a:pos x="3840" y="2217"/>
              </a:cxn>
              <a:cxn ang="0">
                <a:pos x="3627" y="2306"/>
              </a:cxn>
              <a:cxn ang="0">
                <a:pos x="3381" y="2404"/>
              </a:cxn>
              <a:cxn ang="0">
                <a:pos x="3061" y="2526"/>
              </a:cxn>
              <a:cxn ang="0">
                <a:pos x="2679" y="2663"/>
              </a:cxn>
              <a:cxn ang="0">
                <a:pos x="2363" y="2769"/>
              </a:cxn>
              <a:cxn ang="0">
                <a:pos x="2139" y="2839"/>
              </a:cxn>
              <a:cxn ang="0">
                <a:pos x="1909" y="2910"/>
              </a:cxn>
              <a:cxn ang="0">
                <a:pos x="1673" y="2976"/>
              </a:cxn>
              <a:cxn ang="0">
                <a:pos x="1433" y="3040"/>
              </a:cxn>
              <a:cxn ang="0">
                <a:pos x="1312" y="3069"/>
              </a:cxn>
              <a:cxn ang="0">
                <a:pos x="1270" y="3084"/>
              </a:cxn>
              <a:cxn ang="0">
                <a:pos x="1113" y="3138"/>
              </a:cxn>
              <a:cxn ang="0">
                <a:pos x="968" y="3193"/>
              </a:cxn>
              <a:cxn ang="0">
                <a:pos x="806" y="3259"/>
              </a:cxn>
              <a:cxn ang="0">
                <a:pos x="682" y="3316"/>
              </a:cxn>
              <a:cxn ang="0">
                <a:pos x="602" y="3357"/>
              </a:cxn>
              <a:cxn ang="0">
                <a:pos x="526" y="3399"/>
              </a:cxn>
              <a:cxn ang="0">
                <a:pos x="456" y="3444"/>
              </a:cxn>
              <a:cxn ang="0">
                <a:pos x="394" y="3488"/>
              </a:cxn>
              <a:cxn ang="0">
                <a:pos x="341" y="3535"/>
              </a:cxn>
              <a:cxn ang="0">
                <a:pos x="0" y="3640"/>
              </a:cxn>
              <a:cxn ang="0">
                <a:pos x="17" y="3612"/>
              </a:cxn>
              <a:cxn ang="0">
                <a:pos x="109" y="3472"/>
              </a:cxn>
              <a:cxn ang="0">
                <a:pos x="210" y="3322"/>
              </a:cxn>
              <a:cxn ang="0">
                <a:pos x="344" y="3135"/>
              </a:cxn>
              <a:cxn ang="0">
                <a:pos x="509" y="2912"/>
              </a:cxn>
              <a:cxn ang="0">
                <a:pos x="704" y="2664"/>
              </a:cxn>
              <a:cxn ang="0">
                <a:pos x="928" y="2393"/>
              </a:cxn>
              <a:cxn ang="0">
                <a:pos x="1115" y="2178"/>
              </a:cxn>
              <a:cxn ang="0">
                <a:pos x="1248" y="2033"/>
              </a:cxn>
              <a:cxn ang="0">
                <a:pos x="1388" y="1883"/>
              </a:cxn>
              <a:cxn ang="0">
                <a:pos x="1533" y="1732"/>
              </a:cxn>
              <a:cxn ang="0">
                <a:pos x="1687" y="1580"/>
              </a:cxn>
              <a:cxn ang="0">
                <a:pos x="1846" y="1430"/>
              </a:cxn>
              <a:cxn ang="0">
                <a:pos x="2012" y="1278"/>
              </a:cxn>
              <a:cxn ang="0">
                <a:pos x="2182" y="1128"/>
              </a:cxn>
              <a:cxn ang="0">
                <a:pos x="2360" y="980"/>
              </a:cxn>
              <a:cxn ang="0">
                <a:pos x="2544" y="834"/>
              </a:cxn>
              <a:cxn ang="0">
                <a:pos x="2733" y="692"/>
              </a:cxn>
              <a:cxn ang="0">
                <a:pos x="2927" y="554"/>
              </a:cxn>
              <a:cxn ang="0">
                <a:pos x="3127" y="420"/>
              </a:cxn>
              <a:cxn ang="0">
                <a:pos x="3334" y="292"/>
              </a:cxn>
              <a:cxn ang="0">
                <a:pos x="3544" y="171"/>
              </a:cxn>
              <a:cxn ang="0">
                <a:pos x="3760" y="54"/>
              </a:cxn>
              <a:cxn ang="0">
                <a:pos x="3840" y="2217"/>
              </a:cxn>
            </a:cxnLst>
            <a:rect l="0" t="0" r="r" b="b"/>
            <a:pathLst>
              <a:path w="3870" h="3640">
                <a:moveTo>
                  <a:pt x="3840" y="2217"/>
                </a:moveTo>
                <a:lnTo>
                  <a:pt x="3840" y="2217"/>
                </a:lnTo>
                <a:lnTo>
                  <a:pt x="3785" y="2240"/>
                </a:lnTo>
                <a:lnTo>
                  <a:pt x="3627" y="2306"/>
                </a:lnTo>
                <a:lnTo>
                  <a:pt x="3514" y="2351"/>
                </a:lnTo>
                <a:lnTo>
                  <a:pt x="3381" y="2404"/>
                </a:lnTo>
                <a:lnTo>
                  <a:pt x="3229" y="2462"/>
                </a:lnTo>
                <a:lnTo>
                  <a:pt x="3061" y="2526"/>
                </a:lnTo>
                <a:lnTo>
                  <a:pt x="2877" y="2593"/>
                </a:lnTo>
                <a:lnTo>
                  <a:pt x="2679" y="2663"/>
                </a:lnTo>
                <a:lnTo>
                  <a:pt x="2470" y="2733"/>
                </a:lnTo>
                <a:lnTo>
                  <a:pt x="2363" y="2769"/>
                </a:lnTo>
                <a:lnTo>
                  <a:pt x="2251" y="2805"/>
                </a:lnTo>
                <a:lnTo>
                  <a:pt x="2139" y="2839"/>
                </a:lnTo>
                <a:lnTo>
                  <a:pt x="2024" y="2875"/>
                </a:lnTo>
                <a:lnTo>
                  <a:pt x="1909" y="2910"/>
                </a:lnTo>
                <a:lnTo>
                  <a:pt x="1792" y="2943"/>
                </a:lnTo>
                <a:lnTo>
                  <a:pt x="1673" y="2976"/>
                </a:lnTo>
                <a:lnTo>
                  <a:pt x="1553" y="3009"/>
                </a:lnTo>
                <a:lnTo>
                  <a:pt x="1433" y="3040"/>
                </a:lnTo>
                <a:lnTo>
                  <a:pt x="1312" y="3069"/>
                </a:lnTo>
                <a:lnTo>
                  <a:pt x="1312" y="3069"/>
                </a:lnTo>
                <a:lnTo>
                  <a:pt x="1299" y="3074"/>
                </a:lnTo>
                <a:lnTo>
                  <a:pt x="1270" y="3084"/>
                </a:lnTo>
                <a:lnTo>
                  <a:pt x="1176" y="3116"/>
                </a:lnTo>
                <a:lnTo>
                  <a:pt x="1113" y="3138"/>
                </a:lnTo>
                <a:lnTo>
                  <a:pt x="1044" y="3164"/>
                </a:lnTo>
                <a:lnTo>
                  <a:pt x="968" y="3193"/>
                </a:lnTo>
                <a:lnTo>
                  <a:pt x="888" y="3225"/>
                </a:lnTo>
                <a:lnTo>
                  <a:pt x="806" y="3259"/>
                </a:lnTo>
                <a:lnTo>
                  <a:pt x="723" y="3297"/>
                </a:lnTo>
                <a:lnTo>
                  <a:pt x="682" y="3316"/>
                </a:lnTo>
                <a:lnTo>
                  <a:pt x="641" y="3336"/>
                </a:lnTo>
                <a:lnTo>
                  <a:pt x="602" y="3357"/>
                </a:lnTo>
                <a:lnTo>
                  <a:pt x="563" y="3378"/>
                </a:lnTo>
                <a:lnTo>
                  <a:pt x="526" y="3399"/>
                </a:lnTo>
                <a:lnTo>
                  <a:pt x="491" y="3421"/>
                </a:lnTo>
                <a:lnTo>
                  <a:pt x="456" y="3444"/>
                </a:lnTo>
                <a:lnTo>
                  <a:pt x="424" y="3466"/>
                </a:lnTo>
                <a:lnTo>
                  <a:pt x="394" y="3488"/>
                </a:lnTo>
                <a:lnTo>
                  <a:pt x="366" y="3512"/>
                </a:lnTo>
                <a:lnTo>
                  <a:pt x="341" y="3535"/>
                </a:lnTo>
                <a:lnTo>
                  <a:pt x="319" y="3558"/>
                </a:lnTo>
                <a:lnTo>
                  <a:pt x="0" y="3640"/>
                </a:lnTo>
                <a:lnTo>
                  <a:pt x="0" y="3640"/>
                </a:lnTo>
                <a:lnTo>
                  <a:pt x="17" y="3612"/>
                </a:lnTo>
                <a:lnTo>
                  <a:pt x="69" y="3531"/>
                </a:lnTo>
                <a:lnTo>
                  <a:pt x="109" y="3472"/>
                </a:lnTo>
                <a:lnTo>
                  <a:pt x="156" y="3403"/>
                </a:lnTo>
                <a:lnTo>
                  <a:pt x="210" y="3322"/>
                </a:lnTo>
                <a:lnTo>
                  <a:pt x="273" y="3232"/>
                </a:lnTo>
                <a:lnTo>
                  <a:pt x="344" y="3135"/>
                </a:lnTo>
                <a:lnTo>
                  <a:pt x="423" y="3027"/>
                </a:lnTo>
                <a:lnTo>
                  <a:pt x="509" y="2912"/>
                </a:lnTo>
                <a:lnTo>
                  <a:pt x="603" y="2791"/>
                </a:lnTo>
                <a:lnTo>
                  <a:pt x="704" y="2664"/>
                </a:lnTo>
                <a:lnTo>
                  <a:pt x="813" y="2530"/>
                </a:lnTo>
                <a:lnTo>
                  <a:pt x="928" y="2393"/>
                </a:lnTo>
                <a:lnTo>
                  <a:pt x="1052" y="2251"/>
                </a:lnTo>
                <a:lnTo>
                  <a:pt x="1115" y="2178"/>
                </a:lnTo>
                <a:lnTo>
                  <a:pt x="1180" y="2105"/>
                </a:lnTo>
                <a:lnTo>
                  <a:pt x="1248" y="2033"/>
                </a:lnTo>
                <a:lnTo>
                  <a:pt x="1317" y="1957"/>
                </a:lnTo>
                <a:lnTo>
                  <a:pt x="1388" y="1883"/>
                </a:lnTo>
                <a:lnTo>
                  <a:pt x="1459" y="1808"/>
                </a:lnTo>
                <a:lnTo>
                  <a:pt x="1533" y="1732"/>
                </a:lnTo>
                <a:lnTo>
                  <a:pt x="1610" y="1657"/>
                </a:lnTo>
                <a:lnTo>
                  <a:pt x="1687" y="1580"/>
                </a:lnTo>
                <a:lnTo>
                  <a:pt x="1766" y="1505"/>
                </a:lnTo>
                <a:lnTo>
                  <a:pt x="1846" y="1430"/>
                </a:lnTo>
                <a:lnTo>
                  <a:pt x="1928" y="1353"/>
                </a:lnTo>
                <a:lnTo>
                  <a:pt x="2012" y="1278"/>
                </a:lnTo>
                <a:lnTo>
                  <a:pt x="2096" y="1202"/>
                </a:lnTo>
                <a:lnTo>
                  <a:pt x="2182" y="1128"/>
                </a:lnTo>
                <a:lnTo>
                  <a:pt x="2271" y="1054"/>
                </a:lnTo>
                <a:lnTo>
                  <a:pt x="2360" y="980"/>
                </a:lnTo>
                <a:lnTo>
                  <a:pt x="2451" y="907"/>
                </a:lnTo>
                <a:lnTo>
                  <a:pt x="2544" y="834"/>
                </a:lnTo>
                <a:lnTo>
                  <a:pt x="2637" y="762"/>
                </a:lnTo>
                <a:lnTo>
                  <a:pt x="2733" y="692"/>
                </a:lnTo>
                <a:lnTo>
                  <a:pt x="2830" y="623"/>
                </a:lnTo>
                <a:lnTo>
                  <a:pt x="2927" y="554"/>
                </a:lnTo>
                <a:lnTo>
                  <a:pt x="3027" y="487"/>
                </a:lnTo>
                <a:lnTo>
                  <a:pt x="3127" y="420"/>
                </a:lnTo>
                <a:lnTo>
                  <a:pt x="3230" y="356"/>
                </a:lnTo>
                <a:lnTo>
                  <a:pt x="3334" y="292"/>
                </a:lnTo>
                <a:lnTo>
                  <a:pt x="3438" y="230"/>
                </a:lnTo>
                <a:lnTo>
                  <a:pt x="3544" y="171"/>
                </a:lnTo>
                <a:lnTo>
                  <a:pt x="3651" y="111"/>
                </a:lnTo>
                <a:lnTo>
                  <a:pt x="3760" y="54"/>
                </a:lnTo>
                <a:lnTo>
                  <a:pt x="3870" y="0"/>
                </a:lnTo>
                <a:lnTo>
                  <a:pt x="3840" y="2217"/>
                </a:lnTo>
              </a:path>
            </a:pathLst>
          </a:custGeom>
          <a:gradFill>
            <a:gsLst>
              <a:gs pos="0">
                <a:schemeClr val="tx1">
                  <a:alpha val="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222376"/>
            <a:ext cx="8477250" cy="5046664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326B1FB-3B10-46FB-BC86-5E758C981465}" type="datetime1">
              <a:rPr lang="ko-KR" altLang="en-US"/>
              <a:pPr>
                <a:defRPr lang="ko-KR" altLang="en-US"/>
              </a:pPr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1884" indent="-341884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v"/>
        <a:defRPr sz="2400" b="0" i="0" u="none" strike="noStrike" kern="1200" baseline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Wingdings"/>
        <a:buChar char="§"/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•"/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–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Arial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0000"/>
            <a:lumOff val="80000"/>
          </a:schemeClr>
        </a:buClr>
        <a:buFont typeface="Lucida Sans Unicode"/>
        <a:buChar char="»"/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549" y="836675"/>
            <a:ext cx="7486680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나아가자! </a:t>
            </a:r>
          </a:p>
          <a:p>
            <a:pPr>
              <a:defRPr lang="ko-KR" altLang="en-US"/>
            </a:pPr>
            <a:r>
              <a:rPr lang="ko-KR" altLang="en-US"/>
              <a:t>굴려라 너의 운!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1550" y="2636901"/>
            <a:ext cx="7486680" cy="571504"/>
          </a:xfrm>
        </p:spPr>
        <p:txBody>
          <a:bodyPr vert="horz" wrap="square" lIns="91440" tIns="45720" rIns="91440" bIns="45720" anchor="t">
            <a:noAutofit/>
          </a:bodyPr>
          <a:lstStyle/>
          <a:p>
            <a:pPr algn="l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게임 진행에 주사위를 이용함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 cstate="print">
            <a:lum/>
          </a:blip>
          <a:stretch>
            <a:fillRect/>
          </a:stretch>
        </p:blipFill>
        <p:spPr>
          <a:xfrm>
            <a:off x="5976748" y="3665034"/>
            <a:ext cx="2987802" cy="1996245"/>
          </a:xfrm>
          <a:prstGeom prst="rect">
            <a:avLst/>
          </a:prstGeom>
          <a:effectLst/>
        </p:spPr>
      </p:pic>
      <p:sp>
        <p:nvSpPr>
          <p:cNvPr id="6" name="부제목 2"/>
          <p:cNvSpPr/>
          <p:nvPr/>
        </p:nvSpPr>
        <p:spPr>
          <a:xfrm>
            <a:off x="971549" y="3504874"/>
            <a:ext cx="7486680" cy="57150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indent="0" algn="l" defTabSz="914400" eaLnBrk="1" latinLnBrk="1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00000"/>
              <a:buFont typeface="mn-ea"/>
              <a:buNone/>
              <a:defRPr lang="ko-KR" altLang="en-US"/>
            </a:pPr>
            <a:r>
              <a:rPr lang="ko-KR" altLang="en-US" sz="2400" b="0" i="0" kern="1200" spc="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탐험하여 보스를 물리치는 </a:t>
            </a:r>
            <a:r>
              <a:rPr lang="en-US" altLang="ko-KR" sz="2400" b="0" i="0" kern="1200" spc="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rpg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012180" y="180150"/>
            <a:ext cx="3019425" cy="3752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84" y="476630"/>
            <a:ext cx="3643505" cy="359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처음에는 맵을 3~5개를 연다.(랜덤)</a:t>
            </a:r>
          </a:p>
        </p:txBody>
      </p:sp>
      <p:cxnSp>
        <p:nvCxnSpPr>
          <p:cNvPr id="6" name="직선 연결선 5"/>
          <p:cNvCxnSpPr/>
          <p:nvPr/>
        </p:nvCxnSpPr>
        <p:spPr>
          <a:xfrm rot="16200000" flipH="1">
            <a:off x="5542059" y="2526759"/>
            <a:ext cx="1948371" cy="864110"/>
          </a:xfrm>
          <a:prstGeom prst="line">
            <a:avLst/>
          </a:prstGeom>
          <a:ln w="889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 flipV="1">
            <a:off x="7449883" y="3263376"/>
            <a:ext cx="1136572" cy="669623"/>
          </a:xfrm>
          <a:prstGeom prst="line">
            <a:avLst/>
          </a:prstGeom>
          <a:ln w="889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5531" y="836295"/>
            <a:ext cx="2592484" cy="367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맵은 </a:t>
            </a:r>
            <a:r>
              <a:rPr lang="en-US" altLang="ko-KR"/>
              <a:t>V</a:t>
            </a:r>
            <a:r>
              <a:rPr lang="ko-KR" altLang="en-US"/>
              <a:t>자 방향으로 연다.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662" y="1340738"/>
            <a:ext cx="5545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캐릭터는 시작 위치에서 </a:t>
            </a:r>
            <a:r>
              <a:rPr lang="ko-KR" altLang="en-US" dirty="0" smtClean="0"/>
              <a:t>자신의 앞 타일들 중 하나로 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smtClean="0"/>
              <a:t>움직인다. 물론 캐릭터 주위로만 </a:t>
            </a:r>
            <a:r>
              <a:rPr lang="ko-KR" altLang="en-US" dirty="0"/>
              <a:t>이동 가능하다.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086" y="2492883"/>
            <a:ext cx="231729" cy="36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0662" y="2492883"/>
            <a:ext cx="5315491" cy="90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타일마다 나오는 이벤트는 다르다.</a:t>
            </a:r>
          </a:p>
          <a:p>
            <a:pPr>
              <a:defRPr lang="ko-KR" altLang="en-US"/>
            </a:pPr>
            <a:r>
              <a:rPr lang="ko-KR" altLang="en-US"/>
              <a:t>던전일 경우 몬스터 출현, 마을일 경우 랜덤한 상황 카드 3장중 하나를 고른다.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258" y="3613816"/>
            <a:ext cx="8368556" cy="641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몬스터 타일에 멈추거나 몬스터 주위 타일에 멈추게 되면</a:t>
            </a:r>
          </a:p>
          <a:p>
            <a:pPr>
              <a:defRPr lang="ko-KR" altLang="en-US"/>
            </a:pPr>
            <a:r>
              <a:rPr lang="ko-KR" altLang="en-US"/>
              <a:t>전투에 돌입할 수 있다. (주위 타일에 멈추면 캐릭터에게 다가오는 몬스터만 싸운다)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662" y="4581144"/>
            <a:ext cx="8326153" cy="360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맵은 현제 열린 맵의 끝에 다다르면 이동력을 전부 소모하면 근처 맵을 열수 있다.</a:t>
            </a:r>
          </a:p>
        </p:txBody>
      </p:sp>
      <p:sp>
        <p:nvSpPr>
          <p:cNvPr id="15" name="타원 14"/>
          <p:cNvSpPr/>
          <p:nvPr/>
        </p:nvSpPr>
        <p:spPr>
          <a:xfrm>
            <a:off x="6660261" y="2780919"/>
            <a:ext cx="1429917" cy="1079198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FF00"/>
                </a:solidFill>
              </a:rPr>
              <a:t>열린 맵</a:t>
            </a:r>
          </a:p>
        </p:txBody>
      </p:sp>
      <p:sp>
        <p:nvSpPr>
          <p:cNvPr id="16" name="타원 15"/>
          <p:cNvSpPr/>
          <p:nvPr/>
        </p:nvSpPr>
        <p:spPr>
          <a:xfrm>
            <a:off x="6372224" y="476630"/>
            <a:ext cx="2434590" cy="2378965"/>
          </a:xfrm>
          <a:prstGeom prst="ellipse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/>
              <a:t>보이지 않는 맵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84189" y="332612"/>
            <a:ext cx="2808351" cy="2448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660261" y="764666"/>
            <a:ext cx="1800225" cy="1656207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몬스터 </a:t>
            </a:r>
          </a:p>
          <a:p>
            <a:pPr algn="ctr">
              <a:defRPr lang="ko-KR" altLang="en-US"/>
            </a:pPr>
            <a:r>
              <a:rPr lang="ko-KR" altLang="en-US"/>
              <a:t>그림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68387" y="404621"/>
            <a:ext cx="1152144" cy="36004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체력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28207" y="2420874"/>
            <a:ext cx="864108" cy="3600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공격력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84414" y="2420874"/>
            <a:ext cx="1008125" cy="3600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방어력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84189" y="404621"/>
            <a:ext cx="1008126" cy="36004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회피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888" y="561784"/>
            <a:ext cx="5469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조우시</a:t>
            </a:r>
            <a:r>
              <a:rPr lang="ko-KR" altLang="en-US" dirty="0"/>
              <a:t>, 회피는 </a:t>
            </a:r>
            <a:r>
              <a:rPr lang="ko-KR" altLang="en-US" dirty="0" smtClean="0"/>
              <a:t>캐릭터 </a:t>
            </a:r>
            <a:r>
              <a:rPr lang="ko-KR" altLang="en-US" dirty="0" err="1" smtClean="0"/>
              <a:t>스텟</a:t>
            </a:r>
            <a:r>
              <a:rPr lang="ko-KR" altLang="en-US" smtClean="0"/>
              <a:t> 중 하나를 이용하여 주사위를 </a:t>
            </a:r>
            <a:r>
              <a:rPr lang="ko-KR" altLang="en-US" dirty="0"/>
              <a:t>굴려서 </a:t>
            </a:r>
            <a:r>
              <a:rPr lang="ko-KR" altLang="en-US" dirty="0" err="1"/>
              <a:t>성공시</a:t>
            </a:r>
            <a:r>
              <a:rPr lang="ko-KR" altLang="en-US" dirty="0"/>
              <a:t> 전투를 무시한다.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888" y="1592770"/>
            <a:ext cx="5613275" cy="1739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전투는 다가간 쪽이 먼저 공격한다. 자신의 모든 공격력을 합산한 만큼 주사위를 굴려서 성공한 주사위 만큼 체력을 내리는데 이때 방어력 이상의 주사위 부터 체력을 내린다. 그 다음 상대가 죽지않으면 상대방에게 공격을 넘긴다.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1865" y="3428999"/>
            <a:ext cx="5328667" cy="228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예) 왼쪽같은 경우 자신의 공격력이 6이라고 할시 주사위 6개를 던져서 5,6이 나오면 성공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 개수가 5개 이상 5,6 이 나올시 전투 승리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나오지 않으면 몬스터 체력을 내릴수 있으면 내린 후 몬스터가 주사위를 굴리게 된다.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5182" y="3609022"/>
            <a:ext cx="2808351" cy="2448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01254" y="4041076"/>
            <a:ext cx="1800225" cy="1656207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몬스터 </a:t>
            </a:r>
          </a:p>
          <a:p>
            <a:pPr algn="ctr">
              <a:defRPr lang="ko-KR" altLang="en-US"/>
            </a:pPr>
            <a:r>
              <a:rPr lang="ko-KR" altLang="en-US"/>
              <a:t>그림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09381" y="3681031"/>
            <a:ext cx="1152144" cy="36004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9200" y="5697283"/>
            <a:ext cx="864108" cy="3600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3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25408" y="5697283"/>
            <a:ext cx="1008125" cy="3600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5182" y="3681031"/>
            <a:ext cx="1008126" cy="36004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2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441" y="188594"/>
          <a:ext cx="9036558" cy="64808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0225"/>
                <a:gridCol w="2736342"/>
                <a:gridCol w="4499991"/>
              </a:tblGrid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30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300"/>
                        <a:t>최소범위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300"/>
                        <a:t>추가 범위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주사위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주사위 칸에 최대 6개씩 굴리게한다.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자연스러운 주사위의 굴러가는 모양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캐릭터이동애니메이션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전투시 피격 이펙트, 타격 이펙트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5가지 타일(마을, 던전, 평지, 고원, 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마을은 이벤트 카드, 던전은 몬스터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고원은 이동금지, 숲은 이동력 소모+1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게임 턴에 맞는 타일 개봉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시간이 지날수록 몬스터 체력, 공격력, 방어력 증가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마을 이벤트에서 이익과 손해량 증가</a:t>
                      </a:r>
                    </a:p>
                  </a:txBody>
                  <a:tcPr anchor="ctr"/>
                </a:tc>
              </a:tr>
              <a:tr h="194424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두가지 속성의 데미지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적 제거시 경험치획득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몬스터 체력만큼의 돈 획득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물리저항과 마법 저항(속성의 데미지를 반감)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레벨 업시 능력치 선택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돈의 활용용도 추가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배경음, 타격, 피격, 방어, 몬스터 출현 사운드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441" y="188594"/>
          <a:ext cx="9036558" cy="64808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0225"/>
                <a:gridCol w="1656207"/>
                <a:gridCol w="5580126"/>
              </a:tblGrid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300"/>
                        <a:t>1주차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300"/>
                        <a:t>자료수집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700" b="0"/>
                        <a:t>지도타일, 카드 뒷면, 몬스터, 캐릭터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700" b="0"/>
                        <a:t>리소스 수집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2주차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주사위 모션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캐릭터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주사위 랜덤값 반환, 캐릭터 이동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3주차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마우스동작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맵 클릭, 카드선택, 선택 선택, 일시정지 시스템 등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4주차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적군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적 벨런스 조정 및 보스 능력 구현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5주차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게임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전체적인 게임 흐름 구현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이동, 이벤트, 맵 열기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6주차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추가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부족한 점 보완&amp; 가능한 추가 구현 생각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적군과 아군의 체력, 상태 구현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캐릭터 스킬 추가 및 적용&amp;벨런스조정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7주차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8주차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점수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게임을 클리어한 턴의 수와, 아이템, 레벨을 수치화 점수구현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9주차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플레이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실제 플레이 후 추가 구현</a:t>
                      </a:r>
                    </a:p>
                  </a:txBody>
                  <a:tcPr anchor="ctr"/>
                </a:tc>
              </a:tr>
              <a:tr h="6480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10주차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/>
                        <a:t>최종 점검, 릴리즈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567" y="4581144"/>
            <a:ext cx="261748" cy="360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44018" y="908685"/>
            <a:ext cx="6300216" cy="594931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72000" y="6381369"/>
            <a:ext cx="1872234" cy="47663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/>
              <a:t>맵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44234" y="404622"/>
            <a:ext cx="2699766" cy="537324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/>
              <a:t>캐릭터 시트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(능력치, 장비, 카드들)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44234" y="5373243"/>
            <a:ext cx="2808352" cy="1484757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/>
              <a:t>주사위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4018" y="404622"/>
            <a:ext cx="6300216" cy="5040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/>
              <a:t>진행 시간, 턴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어울림">
  <a:themeElements>
    <a:clrScheme name="어울림">
      <a:dk1>
        <a:srgbClr val="1b3f63"/>
      </a:dk1>
      <a:lt1>
        <a:srgbClr val="ffffff"/>
      </a:lt1>
      <a:dk2>
        <a:srgbClr val="849fb5"/>
      </a:dk2>
      <a:lt2>
        <a:srgbClr val="eaf1f7"/>
      </a:lt2>
      <a:accent1>
        <a:srgbClr val="356b9d"/>
      </a:accent1>
      <a:accent2>
        <a:srgbClr val="003366"/>
      </a:accent2>
      <a:accent3>
        <a:srgbClr val="6f8fa9"/>
      </a:accent3>
      <a:accent4>
        <a:srgbClr val="585e68"/>
      </a:accent4>
      <a:accent5>
        <a:srgbClr val="000066"/>
      </a:accent5>
      <a:accent6>
        <a:srgbClr val="666699"/>
      </a:accent6>
      <a:hlink>
        <a:srgbClr val="4e6b83"/>
      </a:hlink>
      <a:folHlink>
        <a:srgbClr val="d3d1c5"/>
      </a:folHlink>
    </a:clrScheme>
    <a:fontScheme name="어울림">
      <a:majorFont>
        <a:latin typeface="Tahoma"/>
        <a:ea typeface="문체부 제목 돋음체"/>
        <a:cs typeface=""/>
      </a:majorFont>
      <a:minorFont>
        <a:latin typeface="Arial"/>
        <a:ea typeface="함초롬돋움"/>
        <a:cs typeface=""/>
      </a:minorFont>
    </a:fontScheme>
    <a:fmtScheme name="어울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100000"/>
                <a:satMod val="100000"/>
              </a:schemeClr>
            </a:gs>
            <a:gs pos="100000">
              <a:schemeClr val="phClr">
                <a:shade val="70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452</ep:Words>
  <ep:PresentationFormat>화면 슬라이드 쇼(4:3)</ep:PresentationFormat>
  <ep:Paragraphs>102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어울림</vt:lpstr>
      <vt:lpstr xml:space="preserve">나아가자!  굴려라 너의 운! 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2015-09-16T04:25:56.000</dcterms:created>
  <dc:creator>kwh</dc:creator>
  <cp:lastModifiedBy>kwh</cp:lastModifiedBy>
  <dcterms:modified xsi:type="dcterms:W3CDTF">2015-09-18T09:40:56.166</dcterms:modified>
  <cp:revision>15</cp:revision>
  <dc:title>나아가자! 굴려라 너의 운!</dc:title>
</cp:coreProperties>
</file>