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63"/>
    <p:restoredTop sz="96659"/>
  </p:normalViewPr>
  <p:slideViewPr>
    <p:cSldViewPr snapToObjects="1">
      <p:cViewPr varScale="1">
        <p:scale>
          <a:sx n="68" d="100"/>
          <a:sy n="68" d="100"/>
        </p:scale>
        <p:origin x="-354" y="-102"/>
      </p:cViewPr>
      <p:guideLst>
        <p:guide orient="horz" pos="2156"/>
        <p:guide orient="horz" pos="284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7"/>
          <p:cNvSpPr/>
          <p:nvPr/>
        </p:nvSpPr>
        <p:spPr>
          <a:xfrm>
            <a:off x="0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11"/>
          <p:cNvSpPr/>
          <p:nvPr/>
        </p:nvSpPr>
        <p:spPr>
          <a:xfrm>
            <a:off x="-365160" y="-20662"/>
            <a:ext cx="3643313" cy="6356350"/>
          </a:xfrm>
          <a:custGeom>
            <a:avLst/>
            <a:gdLst/>
            <a:ah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9"/>
          <p:cNvSpPr/>
          <p:nvPr/>
        </p:nvSpPr>
        <p:spPr>
          <a:xfrm>
            <a:off x="2307581" y="-71462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5"/>
          <p:cNvSpPr/>
          <p:nvPr/>
        </p:nvSpPr>
        <p:spPr>
          <a:xfrm>
            <a:off x="-32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ah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9"/>
          <p:cNvSpPr/>
          <p:nvPr/>
        </p:nvSpPr>
        <p:spPr>
          <a:xfrm>
            <a:off x="3000375" y="1079500"/>
            <a:ext cx="6143625" cy="5778500"/>
          </a:xfrm>
          <a:custGeom>
            <a:avLst/>
            <a:gdLst/>
            <a:ah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1171582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8A3BEF1-FD0D-4264-8744-BAFA1BDE2F5E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/>
          <p:cNvSpPr>
            <a:spLocks noChangeArrowheads="1"/>
          </p:cNvSpPr>
          <p:nvPr/>
        </p:nvSpPr>
        <p:spPr>
          <a:xfrm>
            <a:off x="0" y="2643182"/>
            <a:ext cx="9144000" cy="4214818"/>
          </a:xfrm>
          <a:prstGeom prst="roundRect">
            <a:avLst>
              <a:gd name="adj" fmla="val 0"/>
            </a:avLst>
          </a:prstGeom>
          <a:gradFill flip="none" rotWithShape="1">
            <a:gsLst>
              <a:gs pos="27000">
                <a:schemeClr val="bg2">
                  <a:lumMod val="50000"/>
                  <a:alpha val="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 algn="ctr">
            <a:noFill/>
            <a:miter/>
          </a:ln>
          <a:effectLst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27"/>
          <p:cNvSpPr/>
          <p:nvPr/>
        </p:nvSpPr>
        <p:spPr>
          <a:xfrm flipH="1">
            <a:off x="0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flipH="1">
            <a:off x="0" y="-49690"/>
            <a:ext cx="3643313" cy="6907690"/>
            <a:chOff x="-365160" y="-49690"/>
            <a:chExt cx="3643313" cy="6907690"/>
          </a:xfrm>
        </p:grpSpPr>
        <p:sp>
          <p:nvSpPr>
            <p:cNvPr id="9" name="Freeform 11"/>
            <p:cNvSpPr/>
            <p:nvPr/>
          </p:nvSpPr>
          <p:spPr>
            <a:xfrm>
              <a:off x="-365160" y="-49690"/>
              <a:ext cx="3643313" cy="6356350"/>
            </a:xfrm>
            <a:custGeom>
              <a:avLst/>
              <a:gdLst/>
              <a:ahLst/>
              <a:cxnLst>
                <a:cxn ang="0">
                  <a:pos x="0" y="4004"/>
                </a:cxn>
                <a:cxn ang="0">
                  <a:pos x="94" y="3938"/>
                </a:cxn>
                <a:cxn ang="0">
                  <a:pos x="203" y="3856"/>
                </a:cxn>
                <a:cxn ang="0">
                  <a:pos x="345" y="3743"/>
                </a:cxn>
                <a:cxn ang="0">
                  <a:pos x="512" y="3598"/>
                </a:cxn>
                <a:cxn ang="0">
                  <a:pos x="701" y="3421"/>
                </a:cxn>
                <a:cxn ang="0">
                  <a:pos x="852" y="3267"/>
                </a:cxn>
                <a:cxn ang="0">
                  <a:pos x="955" y="3157"/>
                </a:cxn>
                <a:cxn ang="0">
                  <a:pos x="1059" y="3037"/>
                </a:cxn>
                <a:cxn ang="0">
                  <a:pos x="1164" y="2910"/>
                </a:cxn>
                <a:cxn ang="0">
                  <a:pos x="1270" y="2776"/>
                </a:cxn>
                <a:cxn ang="0">
                  <a:pos x="1373" y="2634"/>
                </a:cxn>
                <a:cxn ang="0">
                  <a:pos x="1476" y="2485"/>
                </a:cxn>
                <a:cxn ang="0">
                  <a:pos x="1576" y="2328"/>
                </a:cxn>
                <a:cxn ang="0">
                  <a:pos x="1673" y="2163"/>
                </a:cxn>
                <a:cxn ang="0">
                  <a:pos x="1766" y="1992"/>
                </a:cxn>
                <a:cxn ang="0">
                  <a:pos x="1854" y="1812"/>
                </a:cxn>
                <a:cxn ang="0">
                  <a:pos x="1936" y="1626"/>
                </a:cxn>
                <a:cxn ang="0">
                  <a:pos x="2013" y="1433"/>
                </a:cxn>
                <a:cxn ang="0">
                  <a:pos x="2081" y="1231"/>
                </a:cxn>
                <a:cxn ang="0">
                  <a:pos x="2141" y="1023"/>
                </a:cxn>
                <a:cxn ang="0">
                  <a:pos x="2193" y="808"/>
                </a:cxn>
                <a:cxn ang="0">
                  <a:pos x="2237" y="586"/>
                </a:cxn>
                <a:cxn ang="0">
                  <a:pos x="2268" y="357"/>
                </a:cxn>
                <a:cxn ang="0">
                  <a:pos x="2289" y="121"/>
                </a:cxn>
                <a:cxn ang="0">
                  <a:pos x="598" y="24"/>
                </a:cxn>
                <a:cxn ang="0">
                  <a:pos x="611" y="55"/>
                </a:cxn>
                <a:cxn ang="0">
                  <a:pos x="669" y="208"/>
                </a:cxn>
                <a:cxn ang="0">
                  <a:pos x="726" y="371"/>
                </a:cxn>
                <a:cxn ang="0">
                  <a:pos x="789" y="575"/>
                </a:cxn>
                <a:cxn ang="0">
                  <a:pos x="852" y="814"/>
                </a:cxn>
                <a:cxn ang="0">
                  <a:pos x="896" y="1014"/>
                </a:cxn>
                <a:cxn ang="0">
                  <a:pos x="923" y="1155"/>
                </a:cxn>
                <a:cxn ang="0">
                  <a:pos x="946" y="1301"/>
                </a:cxn>
                <a:cxn ang="0">
                  <a:pos x="965" y="1452"/>
                </a:cxn>
                <a:cxn ang="0">
                  <a:pos x="979" y="1606"/>
                </a:cxn>
                <a:cxn ang="0">
                  <a:pos x="988" y="1763"/>
                </a:cxn>
                <a:cxn ang="0">
                  <a:pos x="991" y="1923"/>
                </a:cxn>
                <a:cxn ang="0">
                  <a:pos x="985" y="2083"/>
                </a:cxn>
                <a:cxn ang="0">
                  <a:pos x="973" y="2244"/>
                </a:cxn>
                <a:cxn ang="0">
                  <a:pos x="952" y="2405"/>
                </a:cxn>
                <a:cxn ang="0">
                  <a:pos x="920" y="2565"/>
                </a:cxn>
                <a:cxn ang="0">
                  <a:pos x="880" y="2724"/>
                </a:cxn>
                <a:cxn ang="0">
                  <a:pos x="828" y="2879"/>
                </a:cxn>
                <a:cxn ang="0">
                  <a:pos x="764" y="3031"/>
                </a:cxn>
                <a:cxn ang="0">
                  <a:pos x="687" y="3179"/>
                </a:cxn>
                <a:cxn ang="0">
                  <a:pos x="622" y="3288"/>
                </a:cxn>
                <a:cxn ang="0">
                  <a:pos x="574" y="3359"/>
                </a:cxn>
                <a:cxn ang="0">
                  <a:pos x="521" y="3427"/>
                </a:cxn>
                <a:cxn ang="0">
                  <a:pos x="466" y="3495"/>
                </a:cxn>
                <a:cxn ang="0">
                  <a:pos x="408" y="3559"/>
                </a:cxn>
                <a:cxn ang="0">
                  <a:pos x="345" y="3623"/>
                </a:cxn>
                <a:cxn ang="0">
                  <a:pos x="278" y="3684"/>
                </a:cxn>
                <a:cxn ang="0">
                  <a:pos x="208" y="3744"/>
                </a:cxn>
                <a:cxn ang="0">
                  <a:pos x="133" y="3802"/>
                </a:cxn>
                <a:cxn ang="0">
                  <a:pos x="54" y="3858"/>
                </a:cxn>
                <a:cxn ang="0">
                  <a:pos x="0" y="4004"/>
                </a:cxn>
              </a:cxnLst>
              <a:rect l="0" t="0" r="r" b="b"/>
              <a:pathLst>
                <a:path w="2295" h="4004">
                  <a:moveTo>
                    <a:pt x="0" y="4004"/>
                  </a:moveTo>
                  <a:lnTo>
                    <a:pt x="0" y="4004"/>
                  </a:lnTo>
                  <a:lnTo>
                    <a:pt x="25" y="3988"/>
                  </a:lnTo>
                  <a:lnTo>
                    <a:pt x="94" y="3938"/>
                  </a:lnTo>
                  <a:lnTo>
                    <a:pt x="145" y="3901"/>
                  </a:lnTo>
                  <a:lnTo>
                    <a:pt x="203" y="3856"/>
                  </a:lnTo>
                  <a:lnTo>
                    <a:pt x="270" y="3804"/>
                  </a:lnTo>
                  <a:lnTo>
                    <a:pt x="345" y="3743"/>
                  </a:lnTo>
                  <a:lnTo>
                    <a:pt x="426" y="3674"/>
                  </a:lnTo>
                  <a:lnTo>
                    <a:pt x="512" y="3598"/>
                  </a:lnTo>
                  <a:lnTo>
                    <a:pt x="605" y="3514"/>
                  </a:lnTo>
                  <a:lnTo>
                    <a:pt x="701" y="3421"/>
                  </a:lnTo>
                  <a:lnTo>
                    <a:pt x="801" y="3321"/>
                  </a:lnTo>
                  <a:lnTo>
                    <a:pt x="852" y="3267"/>
                  </a:lnTo>
                  <a:lnTo>
                    <a:pt x="902" y="3214"/>
                  </a:lnTo>
                  <a:lnTo>
                    <a:pt x="955" y="3157"/>
                  </a:lnTo>
                  <a:lnTo>
                    <a:pt x="1007" y="3097"/>
                  </a:lnTo>
                  <a:lnTo>
                    <a:pt x="1059" y="3037"/>
                  </a:lnTo>
                  <a:lnTo>
                    <a:pt x="1112" y="2975"/>
                  </a:lnTo>
                  <a:lnTo>
                    <a:pt x="1164" y="2910"/>
                  </a:lnTo>
                  <a:lnTo>
                    <a:pt x="1218" y="2845"/>
                  </a:lnTo>
                  <a:lnTo>
                    <a:pt x="1270" y="2776"/>
                  </a:lnTo>
                  <a:lnTo>
                    <a:pt x="1322" y="2706"/>
                  </a:lnTo>
                  <a:lnTo>
                    <a:pt x="1373" y="2634"/>
                  </a:lnTo>
                  <a:lnTo>
                    <a:pt x="1425" y="2559"/>
                  </a:lnTo>
                  <a:lnTo>
                    <a:pt x="1476" y="2485"/>
                  </a:lnTo>
                  <a:lnTo>
                    <a:pt x="1527" y="2407"/>
                  </a:lnTo>
                  <a:lnTo>
                    <a:pt x="1576" y="2328"/>
                  </a:lnTo>
                  <a:lnTo>
                    <a:pt x="1626" y="2246"/>
                  </a:lnTo>
                  <a:lnTo>
                    <a:pt x="1673" y="2163"/>
                  </a:lnTo>
                  <a:lnTo>
                    <a:pt x="1720" y="2078"/>
                  </a:lnTo>
                  <a:lnTo>
                    <a:pt x="1766" y="1992"/>
                  </a:lnTo>
                  <a:lnTo>
                    <a:pt x="1811" y="1902"/>
                  </a:lnTo>
                  <a:lnTo>
                    <a:pt x="1854" y="1812"/>
                  </a:lnTo>
                  <a:lnTo>
                    <a:pt x="1896" y="1720"/>
                  </a:lnTo>
                  <a:lnTo>
                    <a:pt x="1936" y="1626"/>
                  </a:lnTo>
                  <a:lnTo>
                    <a:pt x="1975" y="1530"/>
                  </a:lnTo>
                  <a:lnTo>
                    <a:pt x="2013" y="1433"/>
                  </a:lnTo>
                  <a:lnTo>
                    <a:pt x="2047" y="1333"/>
                  </a:lnTo>
                  <a:lnTo>
                    <a:pt x="2081" y="1231"/>
                  </a:lnTo>
                  <a:lnTo>
                    <a:pt x="2113" y="1128"/>
                  </a:lnTo>
                  <a:lnTo>
                    <a:pt x="2141" y="1023"/>
                  </a:lnTo>
                  <a:lnTo>
                    <a:pt x="2169" y="917"/>
                  </a:lnTo>
                  <a:lnTo>
                    <a:pt x="2193" y="808"/>
                  </a:lnTo>
                  <a:lnTo>
                    <a:pt x="2216" y="698"/>
                  </a:lnTo>
                  <a:lnTo>
                    <a:pt x="2237" y="586"/>
                  </a:lnTo>
                  <a:lnTo>
                    <a:pt x="2253" y="472"/>
                  </a:lnTo>
                  <a:lnTo>
                    <a:pt x="2268" y="357"/>
                  </a:lnTo>
                  <a:lnTo>
                    <a:pt x="2280" y="239"/>
                  </a:lnTo>
                  <a:lnTo>
                    <a:pt x="2289" y="121"/>
                  </a:lnTo>
                  <a:lnTo>
                    <a:pt x="2295" y="0"/>
                  </a:lnTo>
                  <a:lnTo>
                    <a:pt x="598" y="24"/>
                  </a:lnTo>
                  <a:lnTo>
                    <a:pt x="598" y="24"/>
                  </a:lnTo>
                  <a:lnTo>
                    <a:pt x="611" y="55"/>
                  </a:lnTo>
                  <a:lnTo>
                    <a:pt x="645" y="143"/>
                  </a:lnTo>
                  <a:lnTo>
                    <a:pt x="669" y="208"/>
                  </a:lnTo>
                  <a:lnTo>
                    <a:pt x="696" y="282"/>
                  </a:lnTo>
                  <a:lnTo>
                    <a:pt x="726" y="371"/>
                  </a:lnTo>
                  <a:lnTo>
                    <a:pt x="756" y="468"/>
                  </a:lnTo>
                  <a:lnTo>
                    <a:pt x="789" y="575"/>
                  </a:lnTo>
                  <a:lnTo>
                    <a:pt x="820" y="690"/>
                  </a:lnTo>
                  <a:lnTo>
                    <a:pt x="852" y="814"/>
                  </a:lnTo>
                  <a:lnTo>
                    <a:pt x="882" y="946"/>
                  </a:lnTo>
                  <a:lnTo>
                    <a:pt x="896" y="1014"/>
                  </a:lnTo>
                  <a:lnTo>
                    <a:pt x="910" y="1083"/>
                  </a:lnTo>
                  <a:lnTo>
                    <a:pt x="923" y="1155"/>
                  </a:lnTo>
                  <a:lnTo>
                    <a:pt x="935" y="1228"/>
                  </a:lnTo>
                  <a:lnTo>
                    <a:pt x="946" y="1301"/>
                  </a:lnTo>
                  <a:lnTo>
                    <a:pt x="956" y="1376"/>
                  </a:lnTo>
                  <a:lnTo>
                    <a:pt x="965" y="1452"/>
                  </a:lnTo>
                  <a:lnTo>
                    <a:pt x="973" y="1528"/>
                  </a:lnTo>
                  <a:lnTo>
                    <a:pt x="979" y="1606"/>
                  </a:lnTo>
                  <a:lnTo>
                    <a:pt x="985" y="1684"/>
                  </a:lnTo>
                  <a:lnTo>
                    <a:pt x="988" y="1763"/>
                  </a:lnTo>
                  <a:lnTo>
                    <a:pt x="989" y="1842"/>
                  </a:lnTo>
                  <a:lnTo>
                    <a:pt x="991" y="1923"/>
                  </a:lnTo>
                  <a:lnTo>
                    <a:pt x="989" y="2003"/>
                  </a:lnTo>
                  <a:lnTo>
                    <a:pt x="985" y="2083"/>
                  </a:lnTo>
                  <a:lnTo>
                    <a:pt x="980" y="2163"/>
                  </a:lnTo>
                  <a:lnTo>
                    <a:pt x="973" y="2244"/>
                  </a:lnTo>
                  <a:lnTo>
                    <a:pt x="964" y="2325"/>
                  </a:lnTo>
                  <a:lnTo>
                    <a:pt x="952" y="2405"/>
                  </a:lnTo>
                  <a:lnTo>
                    <a:pt x="937" y="2486"/>
                  </a:lnTo>
                  <a:lnTo>
                    <a:pt x="920" y="2565"/>
                  </a:lnTo>
                  <a:lnTo>
                    <a:pt x="901" y="2646"/>
                  </a:lnTo>
                  <a:lnTo>
                    <a:pt x="880" y="2724"/>
                  </a:lnTo>
                  <a:lnTo>
                    <a:pt x="855" y="2803"/>
                  </a:lnTo>
                  <a:lnTo>
                    <a:pt x="828" y="2879"/>
                  </a:lnTo>
                  <a:lnTo>
                    <a:pt x="798" y="2957"/>
                  </a:lnTo>
                  <a:lnTo>
                    <a:pt x="764" y="3031"/>
                  </a:lnTo>
                  <a:lnTo>
                    <a:pt x="728" y="3106"/>
                  </a:lnTo>
                  <a:lnTo>
                    <a:pt x="687" y="3179"/>
                  </a:lnTo>
                  <a:lnTo>
                    <a:pt x="645" y="3253"/>
                  </a:lnTo>
                  <a:lnTo>
                    <a:pt x="622" y="3288"/>
                  </a:lnTo>
                  <a:lnTo>
                    <a:pt x="598" y="3323"/>
                  </a:lnTo>
                  <a:lnTo>
                    <a:pt x="574" y="3359"/>
                  </a:lnTo>
                  <a:lnTo>
                    <a:pt x="548" y="3393"/>
                  </a:lnTo>
                  <a:lnTo>
                    <a:pt x="521" y="3427"/>
                  </a:lnTo>
                  <a:lnTo>
                    <a:pt x="495" y="3460"/>
                  </a:lnTo>
                  <a:lnTo>
                    <a:pt x="466" y="3495"/>
                  </a:lnTo>
                  <a:lnTo>
                    <a:pt x="438" y="3527"/>
                  </a:lnTo>
                  <a:lnTo>
                    <a:pt x="408" y="3559"/>
                  </a:lnTo>
                  <a:lnTo>
                    <a:pt x="377" y="3592"/>
                  </a:lnTo>
                  <a:lnTo>
                    <a:pt x="345" y="3623"/>
                  </a:lnTo>
                  <a:lnTo>
                    <a:pt x="312" y="3654"/>
                  </a:lnTo>
                  <a:lnTo>
                    <a:pt x="278" y="3684"/>
                  </a:lnTo>
                  <a:lnTo>
                    <a:pt x="244" y="3714"/>
                  </a:lnTo>
                  <a:lnTo>
                    <a:pt x="208" y="3744"/>
                  </a:lnTo>
                  <a:lnTo>
                    <a:pt x="170" y="3774"/>
                  </a:lnTo>
                  <a:lnTo>
                    <a:pt x="133" y="3802"/>
                  </a:lnTo>
                  <a:lnTo>
                    <a:pt x="93" y="3831"/>
                  </a:lnTo>
                  <a:lnTo>
                    <a:pt x="54" y="3858"/>
                  </a:lnTo>
                  <a:lnTo>
                    <a:pt x="12" y="3884"/>
                  </a:lnTo>
                  <a:lnTo>
                    <a:pt x="0" y="4004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5"/>
            <p:cNvSpPr/>
            <p:nvPr/>
          </p:nvSpPr>
          <p:spPr>
            <a:xfrm>
              <a:off x="-108636" y="0"/>
              <a:ext cx="3159125" cy="6858000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716" y="272"/>
                </a:cxn>
                <a:cxn ang="0">
                  <a:pos x="912" y="704"/>
                </a:cxn>
                <a:cxn ang="0">
                  <a:pos x="1030" y="976"/>
                </a:cxn>
                <a:cxn ang="0">
                  <a:pos x="1156" y="1276"/>
                </a:cxn>
                <a:cxn ang="0">
                  <a:pos x="1288" y="1601"/>
                </a:cxn>
                <a:cxn ang="0">
                  <a:pos x="1419" y="1942"/>
                </a:cxn>
                <a:cxn ang="0">
                  <a:pos x="1545" y="2293"/>
                </a:cxn>
                <a:cxn ang="0">
                  <a:pos x="1664" y="2649"/>
                </a:cxn>
                <a:cxn ang="0">
                  <a:pos x="1771" y="3003"/>
                </a:cxn>
                <a:cxn ang="0">
                  <a:pos x="1817" y="3177"/>
                </a:cxn>
                <a:cxn ang="0">
                  <a:pos x="1860" y="3348"/>
                </a:cxn>
                <a:cxn ang="0">
                  <a:pos x="1898" y="3517"/>
                </a:cxn>
                <a:cxn ang="0">
                  <a:pos x="1930" y="3679"/>
                </a:cxn>
                <a:cxn ang="0">
                  <a:pos x="1955" y="3837"/>
                </a:cxn>
                <a:cxn ang="0">
                  <a:pos x="1974" y="3989"/>
                </a:cxn>
                <a:cxn ang="0">
                  <a:pos x="1986" y="4136"/>
                </a:cxn>
                <a:cxn ang="0">
                  <a:pos x="1990" y="4273"/>
                </a:cxn>
                <a:cxn ang="0">
                  <a:pos x="0" y="4320"/>
                </a:cxn>
                <a:cxn ang="0">
                  <a:pos x="40" y="4279"/>
                </a:cxn>
                <a:cxn ang="0">
                  <a:pos x="101" y="4206"/>
                </a:cxn>
                <a:cxn ang="0">
                  <a:pos x="186" y="4098"/>
                </a:cxn>
                <a:cxn ang="0">
                  <a:pos x="284" y="3956"/>
                </a:cxn>
                <a:cxn ang="0">
                  <a:pos x="364" y="3827"/>
                </a:cxn>
                <a:cxn ang="0">
                  <a:pos x="420" y="3730"/>
                </a:cxn>
                <a:cxn ang="0">
                  <a:pos x="474" y="3626"/>
                </a:cxn>
                <a:cxn ang="0">
                  <a:pos x="528" y="3514"/>
                </a:cxn>
                <a:cxn ang="0">
                  <a:pos x="581" y="3392"/>
                </a:cxn>
                <a:cxn ang="0">
                  <a:pos x="632" y="3263"/>
                </a:cxn>
                <a:cxn ang="0">
                  <a:pos x="679" y="3127"/>
                </a:cxn>
                <a:cxn ang="0">
                  <a:pos x="721" y="2982"/>
                </a:cxn>
                <a:cxn ang="0">
                  <a:pos x="761" y="2830"/>
                </a:cxn>
                <a:cxn ang="0">
                  <a:pos x="793" y="2671"/>
                </a:cxn>
                <a:cxn ang="0">
                  <a:pos x="819" y="2504"/>
                </a:cxn>
                <a:cxn ang="0">
                  <a:pos x="838" y="2328"/>
                </a:cxn>
                <a:cxn ang="0">
                  <a:pos x="850" y="2147"/>
                </a:cxn>
                <a:cxn ang="0">
                  <a:pos x="852" y="1958"/>
                </a:cxn>
                <a:cxn ang="0">
                  <a:pos x="844" y="1762"/>
                </a:cxn>
                <a:cxn ang="0">
                  <a:pos x="827" y="1559"/>
                </a:cxn>
                <a:cxn ang="0">
                  <a:pos x="797" y="1348"/>
                </a:cxn>
                <a:cxn ang="0">
                  <a:pos x="756" y="1130"/>
                </a:cxn>
                <a:cxn ang="0">
                  <a:pos x="701" y="906"/>
                </a:cxn>
                <a:cxn ang="0">
                  <a:pos x="634" y="676"/>
                </a:cxn>
                <a:cxn ang="0">
                  <a:pos x="552" y="439"/>
                </a:cxn>
                <a:cxn ang="0">
                  <a:pos x="454" y="195"/>
                </a:cxn>
                <a:cxn ang="0">
                  <a:pos x="585" y="0"/>
                </a:cxn>
              </a:cxnLst>
              <a:rect l="0" t="0" r="r" b="b"/>
              <a:pathLst>
                <a:path w="1990" h="4320">
                  <a:moveTo>
                    <a:pt x="585" y="0"/>
                  </a:moveTo>
                  <a:lnTo>
                    <a:pt x="585" y="0"/>
                  </a:lnTo>
                  <a:lnTo>
                    <a:pt x="645" y="124"/>
                  </a:lnTo>
                  <a:lnTo>
                    <a:pt x="716" y="272"/>
                  </a:lnTo>
                  <a:lnTo>
                    <a:pt x="805" y="467"/>
                  </a:lnTo>
                  <a:lnTo>
                    <a:pt x="912" y="704"/>
                  </a:lnTo>
                  <a:lnTo>
                    <a:pt x="969" y="836"/>
                  </a:lnTo>
                  <a:lnTo>
                    <a:pt x="1030" y="976"/>
                  </a:lnTo>
                  <a:lnTo>
                    <a:pt x="1093" y="1122"/>
                  </a:lnTo>
                  <a:lnTo>
                    <a:pt x="1156" y="1276"/>
                  </a:lnTo>
                  <a:lnTo>
                    <a:pt x="1222" y="1437"/>
                  </a:lnTo>
                  <a:lnTo>
                    <a:pt x="1288" y="1601"/>
                  </a:lnTo>
                  <a:lnTo>
                    <a:pt x="1353" y="1769"/>
                  </a:lnTo>
                  <a:lnTo>
                    <a:pt x="1419" y="1942"/>
                  </a:lnTo>
                  <a:lnTo>
                    <a:pt x="1482" y="2116"/>
                  </a:lnTo>
                  <a:lnTo>
                    <a:pt x="1545" y="2293"/>
                  </a:lnTo>
                  <a:lnTo>
                    <a:pt x="1607" y="2472"/>
                  </a:lnTo>
                  <a:lnTo>
                    <a:pt x="1664" y="2649"/>
                  </a:lnTo>
                  <a:lnTo>
                    <a:pt x="1719" y="2827"/>
                  </a:lnTo>
                  <a:lnTo>
                    <a:pt x="1771" y="3003"/>
                  </a:lnTo>
                  <a:lnTo>
                    <a:pt x="1795" y="3091"/>
                  </a:lnTo>
                  <a:lnTo>
                    <a:pt x="1817" y="3177"/>
                  </a:lnTo>
                  <a:lnTo>
                    <a:pt x="1839" y="3263"/>
                  </a:lnTo>
                  <a:lnTo>
                    <a:pt x="1860" y="3348"/>
                  </a:lnTo>
                  <a:lnTo>
                    <a:pt x="1880" y="3433"/>
                  </a:lnTo>
                  <a:lnTo>
                    <a:pt x="1898" y="3517"/>
                  </a:lnTo>
                  <a:lnTo>
                    <a:pt x="1914" y="3599"/>
                  </a:lnTo>
                  <a:lnTo>
                    <a:pt x="1930" y="3679"/>
                  </a:lnTo>
                  <a:lnTo>
                    <a:pt x="1943" y="3760"/>
                  </a:lnTo>
                  <a:lnTo>
                    <a:pt x="1955" y="3837"/>
                  </a:lnTo>
                  <a:lnTo>
                    <a:pt x="1965" y="3915"/>
                  </a:lnTo>
                  <a:lnTo>
                    <a:pt x="1974" y="3989"/>
                  </a:lnTo>
                  <a:lnTo>
                    <a:pt x="1981" y="4064"/>
                  </a:lnTo>
                  <a:lnTo>
                    <a:pt x="1986" y="4136"/>
                  </a:lnTo>
                  <a:lnTo>
                    <a:pt x="1989" y="4206"/>
                  </a:lnTo>
                  <a:lnTo>
                    <a:pt x="1990" y="4273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18" y="4301"/>
                  </a:lnTo>
                  <a:lnTo>
                    <a:pt x="40" y="4279"/>
                  </a:lnTo>
                  <a:lnTo>
                    <a:pt x="67" y="4247"/>
                  </a:lnTo>
                  <a:lnTo>
                    <a:pt x="101" y="4206"/>
                  </a:lnTo>
                  <a:lnTo>
                    <a:pt x="140" y="4156"/>
                  </a:lnTo>
                  <a:lnTo>
                    <a:pt x="186" y="4098"/>
                  </a:lnTo>
                  <a:lnTo>
                    <a:pt x="234" y="4032"/>
                  </a:lnTo>
                  <a:lnTo>
                    <a:pt x="284" y="3956"/>
                  </a:lnTo>
                  <a:lnTo>
                    <a:pt x="338" y="3872"/>
                  </a:lnTo>
                  <a:lnTo>
                    <a:pt x="364" y="3827"/>
                  </a:lnTo>
                  <a:lnTo>
                    <a:pt x="392" y="3780"/>
                  </a:lnTo>
                  <a:lnTo>
                    <a:pt x="420" y="3730"/>
                  </a:lnTo>
                  <a:lnTo>
                    <a:pt x="446" y="3679"/>
                  </a:lnTo>
                  <a:lnTo>
                    <a:pt x="474" y="3626"/>
                  </a:lnTo>
                  <a:lnTo>
                    <a:pt x="502" y="3571"/>
                  </a:lnTo>
                  <a:lnTo>
                    <a:pt x="528" y="3514"/>
                  </a:lnTo>
                  <a:lnTo>
                    <a:pt x="555" y="3454"/>
                  </a:lnTo>
                  <a:lnTo>
                    <a:pt x="581" y="3392"/>
                  </a:lnTo>
                  <a:lnTo>
                    <a:pt x="607" y="3329"/>
                  </a:lnTo>
                  <a:lnTo>
                    <a:pt x="632" y="3263"/>
                  </a:lnTo>
                  <a:lnTo>
                    <a:pt x="656" y="3196"/>
                  </a:lnTo>
                  <a:lnTo>
                    <a:pt x="679" y="3127"/>
                  </a:lnTo>
                  <a:lnTo>
                    <a:pt x="701" y="3056"/>
                  </a:lnTo>
                  <a:lnTo>
                    <a:pt x="721" y="2982"/>
                  </a:lnTo>
                  <a:lnTo>
                    <a:pt x="742" y="2908"/>
                  </a:lnTo>
                  <a:lnTo>
                    <a:pt x="761" y="2830"/>
                  </a:lnTo>
                  <a:lnTo>
                    <a:pt x="777" y="2751"/>
                  </a:lnTo>
                  <a:lnTo>
                    <a:pt x="793" y="2671"/>
                  </a:lnTo>
                  <a:lnTo>
                    <a:pt x="808" y="2587"/>
                  </a:lnTo>
                  <a:lnTo>
                    <a:pt x="819" y="2504"/>
                  </a:lnTo>
                  <a:lnTo>
                    <a:pt x="830" y="2418"/>
                  </a:lnTo>
                  <a:lnTo>
                    <a:pt x="838" y="2328"/>
                  </a:lnTo>
                  <a:lnTo>
                    <a:pt x="846" y="2239"/>
                  </a:lnTo>
                  <a:lnTo>
                    <a:pt x="850" y="2147"/>
                  </a:lnTo>
                  <a:lnTo>
                    <a:pt x="852" y="2053"/>
                  </a:lnTo>
                  <a:lnTo>
                    <a:pt x="852" y="1958"/>
                  </a:lnTo>
                  <a:lnTo>
                    <a:pt x="850" y="1860"/>
                  </a:lnTo>
                  <a:lnTo>
                    <a:pt x="844" y="1762"/>
                  </a:lnTo>
                  <a:lnTo>
                    <a:pt x="837" y="1661"/>
                  </a:lnTo>
                  <a:lnTo>
                    <a:pt x="827" y="1559"/>
                  </a:lnTo>
                  <a:lnTo>
                    <a:pt x="814" y="1453"/>
                  </a:lnTo>
                  <a:lnTo>
                    <a:pt x="797" y="1348"/>
                  </a:lnTo>
                  <a:lnTo>
                    <a:pt x="778" y="1240"/>
                  </a:lnTo>
                  <a:lnTo>
                    <a:pt x="756" y="1130"/>
                  </a:lnTo>
                  <a:lnTo>
                    <a:pt x="730" y="1019"/>
                  </a:lnTo>
                  <a:lnTo>
                    <a:pt x="701" y="906"/>
                  </a:lnTo>
                  <a:lnTo>
                    <a:pt x="669" y="792"/>
                  </a:lnTo>
                  <a:lnTo>
                    <a:pt x="634" y="676"/>
                  </a:lnTo>
                  <a:lnTo>
                    <a:pt x="594" y="558"/>
                  </a:lnTo>
                  <a:lnTo>
                    <a:pt x="552" y="439"/>
                  </a:lnTo>
                  <a:lnTo>
                    <a:pt x="503" y="318"/>
                  </a:lnTo>
                  <a:lnTo>
                    <a:pt x="454" y="195"/>
                  </a:lnTo>
                  <a:lnTo>
                    <a:pt x="398" y="70"/>
                  </a:lnTo>
                  <a:lnTo>
                    <a:pt x="585" y="0"/>
                  </a:lnTo>
                </a:path>
              </a:pathLst>
            </a:custGeom>
            <a:gradFill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ah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959108"/>
            <a:ext cx="8477250" cy="939784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366E70E-E967-459F-BE61-62BF5B25A5AB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 rot="10800000">
            <a:off x="285720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27"/>
          <p:cNvSpPr/>
          <p:nvPr/>
        </p:nvSpPr>
        <p:spPr>
          <a:xfrm rot="20911630">
            <a:off x="-255335" y="1805607"/>
            <a:ext cx="6000760" cy="450057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3108" y="0"/>
            <a:ext cx="7000892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1571612"/>
            <a:ext cx="6357950" cy="939784"/>
          </a:xfr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60" y="2571750"/>
            <a:ext cx="6285600" cy="30718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84DDB0-C148-496B-B404-FB96615CEF17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07C7BF1-6266-44DE-948C-F4BBBC0C53D2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7C2C2DF-CBB0-43D1-A4AF-FF1246FAACDF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02FFEBA-92D5-4A61-9C70-E24EA3579CD0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/>
          <p:nvPr/>
        </p:nvSpPr>
        <p:spPr>
          <a:xfrm rot="20783988">
            <a:off x="-566631" y="224473"/>
            <a:ext cx="5957081" cy="5603043"/>
          </a:xfrm>
          <a:custGeom>
            <a:avLst/>
            <a:gdLst/>
            <a:ah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19"/>
          <p:cNvSpPr/>
          <p:nvPr/>
        </p:nvSpPr>
        <p:spPr>
          <a:xfrm flipV="1">
            <a:off x="2282181" y="-57150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27"/>
          <p:cNvSpPr/>
          <p:nvPr/>
        </p:nvSpPr>
        <p:spPr>
          <a:xfrm>
            <a:off x="26532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1"/>
          <p:cNvSpPr/>
          <p:nvPr/>
        </p:nvSpPr>
        <p:spPr>
          <a:xfrm rot="516954" flipV="1">
            <a:off x="5527629" y="22697"/>
            <a:ext cx="3643313" cy="6356350"/>
          </a:xfrm>
          <a:custGeom>
            <a:avLst/>
            <a:gdLst/>
            <a:ah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2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5"/>
          <p:cNvSpPr/>
          <p:nvPr/>
        </p:nvSpPr>
        <p:spPr>
          <a:xfrm flipH="1" flipV="1">
            <a:off x="428596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567255"/>
            <a:ext cx="7772400" cy="1362075"/>
          </a:xfrm>
        </p:spPr>
        <p:txBody>
          <a:bodyPr anchor="t"/>
          <a:lstStyle>
            <a:lvl1pPr algn="l">
              <a:defRPr sz="5400" b="0" cap="all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3946545"/>
            <a:ext cx="7772400" cy="62071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2FCCFE7-2707-4588-8B48-69AE8E1B12A3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5" y="1222376"/>
            <a:ext cx="4162425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22376"/>
            <a:ext cx="4162425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A9F0019-BF5E-4BF7-B071-E8251C875BE5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ED2894F-5E94-4162-A2F1-85C1E9A1B1A0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표 개체 틀 6"/>
          <p:cNvSpPr>
            <a:spLocks noGrp="1" noTextEdit="1"/>
          </p:cNvSpPr>
          <p:nvPr>
            <p:ph type="tbl" sz="quarter" idx="13"/>
          </p:nvPr>
        </p:nvSpPr>
        <p:spPr>
          <a:xfrm>
            <a:off x="357188" y="1285875"/>
            <a:ext cx="8429625" cy="4929188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08AF2F8-C5DF-4497-A61C-DF866D93943B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46302" y="1231446"/>
            <a:ext cx="4143374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6"/>
          <p:cNvSpPr>
            <a:spLocks noGrp="1"/>
          </p:cNvSpPr>
          <p:nvPr>
            <p:ph sz="quarter" idx="15"/>
          </p:nvPr>
        </p:nvSpPr>
        <p:spPr>
          <a:xfrm>
            <a:off x="4667264" y="1231446"/>
            <a:ext cx="4143374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6"/>
          <p:cNvSpPr>
            <a:spLocks noGrp="1"/>
          </p:cNvSpPr>
          <p:nvPr>
            <p:ph sz="quarter" idx="14"/>
          </p:nvPr>
        </p:nvSpPr>
        <p:spPr>
          <a:xfrm>
            <a:off x="346302" y="3799112"/>
            <a:ext cx="4143374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내용 개체 틀 6"/>
          <p:cNvSpPr>
            <a:spLocks noGrp="1"/>
          </p:cNvSpPr>
          <p:nvPr>
            <p:ph sz="quarter" idx="16"/>
          </p:nvPr>
        </p:nvSpPr>
        <p:spPr>
          <a:xfrm>
            <a:off x="4667264" y="3799112"/>
            <a:ext cx="4143374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4FF591-3196-4CC0-A3CA-96C3B9832DE5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428728" y="1357298"/>
            <a:ext cx="5929354" cy="4114800"/>
          </a:xfrm>
          <a:solidFill>
            <a:schemeClr val="bg2">
              <a:lumMod val="50000"/>
              <a:alpha val="24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28728" y="5500702"/>
            <a:ext cx="5929354" cy="67149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23F2C34-56D8-4145-B3BD-B2DECFFB2164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어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7"/>
          <p:cNvSpPr/>
          <p:nvPr/>
        </p:nvSpPr>
        <p:spPr>
          <a:xfrm>
            <a:off x="0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Freeform 11"/>
          <p:cNvSpPr/>
          <p:nvPr/>
        </p:nvSpPr>
        <p:spPr>
          <a:xfrm>
            <a:off x="-365160" y="-20662"/>
            <a:ext cx="3643313" cy="6356350"/>
          </a:xfrm>
          <a:custGeom>
            <a:avLst/>
            <a:gdLst/>
            <a:ah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Freeform 19"/>
          <p:cNvSpPr/>
          <p:nvPr/>
        </p:nvSpPr>
        <p:spPr>
          <a:xfrm>
            <a:off x="2307581" y="-71462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Freeform 5"/>
          <p:cNvSpPr/>
          <p:nvPr/>
        </p:nvSpPr>
        <p:spPr>
          <a:xfrm>
            <a:off x="-32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ah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Freeform 9"/>
          <p:cNvSpPr/>
          <p:nvPr/>
        </p:nvSpPr>
        <p:spPr>
          <a:xfrm>
            <a:off x="3000375" y="1079500"/>
            <a:ext cx="6143625" cy="5778500"/>
          </a:xfrm>
          <a:custGeom>
            <a:avLst/>
            <a:gdLst/>
            <a:ah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222376"/>
            <a:ext cx="8477250" cy="5046664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326B1FB-3B10-46FB-BC86-5E758C981465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1884" indent="-341884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v"/>
        <a:defRPr sz="2400" b="0" i="0" u="none" strike="noStrike" kern="1200" baseline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Wingdings"/>
        <a:buChar char="§"/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•"/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–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549" y="836675"/>
            <a:ext cx="7486680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나아가자! </a:t>
            </a:r>
          </a:p>
          <a:p>
            <a:pPr>
              <a:defRPr lang="ko-KR" altLang="en-US"/>
            </a:pPr>
            <a:r>
              <a:rPr lang="ko-KR" altLang="en-US"/>
              <a:t>굴려라 너의 운!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550" y="2636901"/>
            <a:ext cx="7486680" cy="571504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진행에 주사위를 이용함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>
            <a:lum/>
          </a:blip>
          <a:stretch>
            <a:fillRect/>
          </a:stretch>
        </p:blipFill>
        <p:spPr>
          <a:xfrm>
            <a:off x="5976748" y="3665034"/>
            <a:ext cx="2987802" cy="1996245"/>
          </a:xfrm>
          <a:prstGeom prst="rect">
            <a:avLst/>
          </a:prstGeom>
          <a:effectLst/>
        </p:spPr>
      </p:pic>
      <p:sp>
        <p:nvSpPr>
          <p:cNvPr id="6" name="부제목 2"/>
          <p:cNvSpPr/>
          <p:nvPr/>
        </p:nvSpPr>
        <p:spPr>
          <a:xfrm>
            <a:off x="971549" y="3504874"/>
            <a:ext cx="7486680" cy="57150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indent="0" algn="l" defTabSz="914400" eaLnBrk="1" latinLnBrk="1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00000"/>
              <a:buFont typeface="mn-ea"/>
              <a:buNone/>
              <a:defRPr lang="ko-KR" altLang="en-US"/>
            </a:pPr>
            <a:r>
              <a:rPr lang="ko-KR" altLang="en-US" sz="2400" b="0" i="0" kern="1200" spc="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탐험하여 보스를 물리치는 </a:t>
            </a:r>
            <a:r>
              <a:rPr lang="en-US" altLang="ko-KR" sz="2400" b="0" i="0" kern="1200" spc="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rpg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441" y="188594"/>
          <a:ext cx="9036558" cy="64808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225"/>
                <a:gridCol w="2736342"/>
                <a:gridCol w="4499991"/>
              </a:tblGrid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추가 범위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주사위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주사위 칸에 최대 6개씩 굴리게한다.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자연스러운 주사위의 굴러가는 모양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캐릭터이동애니메이션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전투시 피격 이펙트, 타격 이펙트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5가지 타일(마을, 던전, 평지, 고원, 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마을은 이벤트 카드, 던전은 몬스터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고원은 이동금지, 숲은 이동력 소모+1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게임 턴에 맞는 타일 개봉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시간이 지날수록 몬스터 체력, 공격력, 방어력 증가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마을 이벤트에서 이익과 손해량 증가</a:t>
                      </a:r>
                    </a:p>
                  </a:txBody>
                  <a:tcPr anchor="ctr"/>
                </a:tc>
              </a:tr>
              <a:tr h="194424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두가지 속성의 데미지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적 제거시 경험치획득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몬스터 체력만큼의 돈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물리저항과 마법 저항(속성의 데미지를 반감)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레벨 업시 능력치 선택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돈의 활용용도 추가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배경음, 타격, 피격, 방어, 몬스터 출현 사운드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720" y="0"/>
          <a:ext cx="9036558" cy="68012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225"/>
                <a:gridCol w="1656207"/>
                <a:gridCol w="5580126"/>
              </a:tblGrid>
              <a:tr h="504064">
                <a:tc rowSpan="2"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1주차</a:t>
                      </a:r>
                      <a:endParaRPr lang="ko-KR" altLang="en-US" sz="15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계획</a:t>
                      </a:r>
                      <a:endParaRPr lang="ko-KR" altLang="en-US" sz="15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900" b="0"/>
                        <a:t>지도타일, 카드 뒷면, 몬스터, 캐릭터</a:t>
                      </a:r>
                      <a:endParaRPr lang="ko-KR" altLang="en-US" sz="900" b="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900" b="0"/>
                        <a:t>리소스 수집</a:t>
                      </a:r>
                      <a:endParaRPr lang="ko-KR" altLang="en-US" sz="900" b="0"/>
                    </a:p>
                  </a:txBody>
                  <a:tcPr marL="91440" marR="91440" anchor="ctr"/>
                </a:tc>
              </a:tr>
              <a:tr h="216028">
                <a:tc vMerge="1">
                  <a:txBody>
                    <a:bodyPr vert="horz" lIns="91440" tIns="45720" rIns="91440" bIns="45720" anchor="ctr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결과</a:t>
                      </a:r>
                      <a:endParaRPr lang="ko-KR" altLang="en-US" sz="15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900" b="0"/>
                        <a:t>(90%)지도타일, 카드뒷면, 몬스터, 캐릭터 리소스 수집 추가로 더 수집할 예정</a:t>
                      </a:r>
                      <a:endParaRPr lang="ko-KR" altLang="en-US" sz="900" b="0"/>
                    </a:p>
                  </a:txBody>
                  <a:tcPr marL="91440" marR="91440" anchor="ctr"/>
                </a:tc>
              </a:tr>
              <a:tr h="324040">
                <a:tc rowSpan="2"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2주차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900"/>
                        <a:t>주사위 모션</a:t>
                      </a:r>
                      <a:endParaRPr lang="ko-KR" altLang="en-US" sz="9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900"/>
                        <a:t>캐릭터 애니메이션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주사위 랜덤값 반환, 캐릭터 이동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324040">
                <a:tc v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900"/>
                        <a:t>결과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(100%) 주사위 애니메니션, 캐릭터이동 완료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324040">
                <a:tc rowSpan="2"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3주차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마우스동작</a:t>
                      </a:r>
                      <a:endParaRPr lang="ko-KR" altLang="en-US" sz="11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시스템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맵 클릭, 카드선택, 선택 선택, 일시정지 시스템 등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324040">
                <a:tc v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결과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(30%) 맵클릭과 이동, 나머지는 현재 미구현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648081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4주차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적군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적 벨런스 조정 및 보스 능력 구현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648081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5주차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게임 흐름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전체적인 게임 흐름 구현</a:t>
                      </a:r>
                      <a:endParaRPr lang="ko-KR" altLang="en-US" sz="11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이동, 이벤트, 맵 열기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648081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6주차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 rowSpan="2"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endParaRPr lang="ko-KR" altLang="en-US" sz="11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추가 구현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 rowSpan="2"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부족한 점 보완&amp; 가능한 추가 구현 생각</a:t>
                      </a:r>
                      <a:endParaRPr lang="ko-KR" altLang="en-US" sz="11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적군과 아군의 체력, 상태 구현</a:t>
                      </a:r>
                      <a:endParaRPr lang="ko-KR" altLang="en-US" sz="11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캐릭터 스킬 추가 및 적용&amp;벨런스조정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648081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7주차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48081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8주차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점수 구현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게임을 클리어한 턴의 수와, 아이템, 레벨을 수치화 점수구현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648081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9주차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플레이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실제 플레이 후 추가 구현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  <a:tr h="648081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10주차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마무리</a:t>
                      </a:r>
                      <a:endParaRPr lang="ko-KR" altLang="en-US" sz="11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/>
                        <a:t>최종 점검, 릴리즈</a:t>
                      </a:r>
                      <a:endParaRPr lang="ko-KR" altLang="en-US" sz="11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567" y="4581144"/>
            <a:ext cx="261748" cy="36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76225" y="469900"/>
          <a:ext cx="8688324" cy="62715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44162"/>
                <a:gridCol w="4344162"/>
              </a:tblGrid>
              <a:tr h="12543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평가 항목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(</a:t>
                      </a:r>
                      <a:r>
                        <a:rPr lang="en-US" altLang="ko-KR"/>
                        <a:t>A:</a:t>
                      </a:r>
                      <a:r>
                        <a:rPr lang="ko-KR" altLang="en-US"/>
                        <a:t>매우잘함 ~</a:t>
                      </a:r>
                      <a:r>
                        <a:rPr lang="en-US" altLang="ko-KR"/>
                        <a:t> E</a:t>
                      </a:r>
                      <a:r>
                        <a:rPr lang="ko-KR" altLang="en-US"/>
                        <a:t>: 매우못함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2543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발표자료에 포함할 내용을 다 포함했는가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12543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계획대비 일정을 잘 지켰는가?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12543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게임 프로토타입은 실행이 잘 되는가?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12543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동영상의 화면과 소리 상태는 양호한가?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B</a:t>
                      </a:r>
                      <a:endParaRPr lang="en-US" altLang="ko-KR" b="1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어울림">
  <a:themeElements>
    <a:clrScheme name="어울림">
      <a:dk1>
        <a:srgbClr val="1b3f63"/>
      </a:dk1>
      <a:lt1>
        <a:srgbClr val="ffffff"/>
      </a:lt1>
      <a:dk2>
        <a:srgbClr val="849fb5"/>
      </a:dk2>
      <a:lt2>
        <a:srgbClr val="eaf1f7"/>
      </a:lt2>
      <a:accent1>
        <a:srgbClr val="356b9d"/>
      </a:accent1>
      <a:accent2>
        <a:srgbClr val="003366"/>
      </a:accent2>
      <a:accent3>
        <a:srgbClr val="6f8fa9"/>
      </a:accent3>
      <a:accent4>
        <a:srgbClr val="585e68"/>
      </a:accent4>
      <a:accent5>
        <a:srgbClr val="000066"/>
      </a:accent5>
      <a:accent6>
        <a:srgbClr val="666699"/>
      </a:accent6>
      <a:hlink>
        <a:srgbClr val="4e6b83"/>
      </a:hlink>
      <a:folHlink>
        <a:srgbClr val="d3d1c5"/>
      </a:folHlink>
    </a:clrScheme>
    <a:fontScheme name="어울림">
      <a:majorFont>
        <a:latin typeface="Tahoma"/>
        <a:ea typeface="문체부 제목 돋음체"/>
        <a:cs typeface=""/>
      </a:majorFont>
      <a:minorFont>
        <a:latin typeface="Arial"/>
        <a:ea typeface="함초롬돋움"/>
        <a:cs typeface=""/>
      </a:minorFont>
    </a:fontScheme>
    <a:fmtScheme name="어울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100000"/>
                <a:satMod val="100000"/>
              </a:schemeClr>
            </a:gs>
            <a:gs pos="100000">
              <a:schemeClr val="phClr">
                <a:shade val="7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452</ep:Words>
  <ep:PresentationFormat>화면 슬라이드 쇼(4:3)</ep:PresentationFormat>
  <ep:Paragraphs>102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어울림</vt:lpstr>
      <vt:lpstr xml:space="preserve">나아가자!  굴려라 너의 운! </vt:lpstr>
      <vt:lpstr>슬라이드 2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2015-09-16T04:25:56.000</dcterms:created>
  <dc:creator>kwh</dc:creator>
  <cp:lastModifiedBy>kwh</cp:lastModifiedBy>
  <dcterms:modified xsi:type="dcterms:W3CDTF">2015-10-26T08:45:28.943</dcterms:modified>
  <cp:revision>17</cp:revision>
  <dc:title>나아가자! 굴려라 너의 운!</dc:title>
</cp:coreProperties>
</file>