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5560"/>
    <p:restoredTop sz="94710"/>
  </p:normalViewPr>
  <p:slideViewPr>
    <p:cSldViewPr>
      <p:cViewPr varScale="1">
        <p:scale>
          <a:sx n="66" d="100"/>
          <a:sy n="66" d="100"/>
        </p:scale>
        <p:origin x="-528" y="-96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192" cy="73736192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8AD78F7-4E8F-4426-A8F4-A95485138C9F}" type="datetimeFigureOut">
              <a:rPr lang="ko-KR" altLang="en-US" smtClean="0"/>
              <a:t>2016-05-08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042ECA2-349A-41D1-8DCE-BF06468A91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AD78F7-4E8F-4426-A8F4-A95485138C9F}" type="datetimeFigureOut">
              <a:rPr lang="ko-KR" altLang="en-US" smtClean="0"/>
              <a:t>2016-05-08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42ECA2-349A-41D1-8DCE-BF06468A91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AD78F7-4E8F-4426-A8F4-A95485138C9F}" type="datetimeFigureOut">
              <a:rPr lang="ko-KR" altLang="en-US" smtClean="0"/>
              <a:t>2016-05-08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42ECA2-349A-41D1-8DCE-BF06468A91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AD78F7-4E8F-4426-A8F4-A95485138C9F}" type="datetimeFigureOut">
              <a:rPr lang="ko-KR" altLang="en-US" smtClean="0"/>
              <a:t>2016-05-08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42ECA2-349A-41D1-8DCE-BF06468A91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AD78F7-4E8F-4426-A8F4-A95485138C9F}" type="datetimeFigureOut">
              <a:rPr lang="ko-KR" altLang="en-US" smtClean="0"/>
              <a:t>2016-05-08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42ECA2-349A-41D1-8DCE-BF06468A91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AD78F7-4E8F-4426-A8F4-A95485138C9F}" type="datetimeFigureOut">
              <a:rPr lang="ko-KR" altLang="en-US" smtClean="0"/>
              <a:t>2016-05-08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42ECA2-349A-41D1-8DCE-BF06468A91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AD78F7-4E8F-4426-A8F4-A95485138C9F}" type="datetimeFigureOut">
              <a:rPr lang="ko-KR" altLang="en-US" smtClean="0"/>
              <a:t>2016-05-08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42ECA2-349A-41D1-8DCE-BF06468A91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AD78F7-4E8F-4426-A8F4-A95485138C9F}" type="datetimeFigureOut">
              <a:rPr lang="ko-KR" altLang="en-US" smtClean="0"/>
              <a:t>2016-05-08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42ECA2-349A-41D1-8DCE-BF06468A91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AD78F7-4E8F-4426-A8F4-A95485138C9F}" type="datetimeFigureOut">
              <a:rPr lang="ko-KR" altLang="en-US" smtClean="0"/>
              <a:t>2016-05-08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42ECA2-349A-41D1-8DCE-BF06468A91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8AD78F7-4E8F-4426-A8F4-A95485138C9F}" type="datetimeFigureOut">
              <a:rPr lang="ko-KR" altLang="en-US" smtClean="0"/>
              <a:t>2016-05-08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42ECA2-349A-41D1-8DCE-BF06468A91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8AD78F7-4E8F-4426-A8F4-A95485138C9F}" type="datetimeFigureOut">
              <a:rPr lang="ko-KR" altLang="en-US" smtClean="0"/>
              <a:t>2016-05-08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042ECA2-349A-41D1-8DCE-BF06468A91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13" Type="http://schemas.openxmlformats.org/officeDocument/2006/relationships/image" Target="../media/image2.jpe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8AD78F7-4E8F-4426-A8F4-A95485138C9F}" type="datetimeFigureOut">
              <a:rPr lang="ko-KR" altLang="en-US" smtClean="0"/>
              <a:t>2016-05-08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042ECA2-349A-41D1-8DCE-BF06468A91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스크립트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기획발표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2012182034 </a:t>
            </a:r>
            <a:r>
              <a:rPr lang="ko-KR" altLang="en-US" dirty="0" smtClean="0"/>
              <a:t>전상훈</a:t>
            </a:r>
            <a:endParaRPr lang="en-US" altLang="ko-KR" dirty="0" smtClean="0"/>
          </a:p>
          <a:p>
            <a:r>
              <a:rPr lang="ko-KR" altLang="en-US" dirty="0" smtClean="0"/>
              <a:t>2012182005 김원호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전국의 병원의 종류와 위치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매직체" pitchFamily="18" charset="-127"/>
                <a:ea typeface="휴먼매직체" pitchFamily="18" charset="-127"/>
              </a:rPr>
              <a:t>Term project </a:t>
            </a:r>
            <a:r>
              <a:rPr lang="ko-KR" altLang="en-US" dirty="0" smtClean="0">
                <a:latin typeface="휴먼매직체" pitchFamily="18" charset="-127"/>
                <a:ea typeface="휴먼매직체" pitchFamily="18" charset="-127"/>
              </a:rPr>
              <a:t>주제</a:t>
            </a:r>
            <a:endParaRPr lang="ko-KR" altLang="en-US" dirty="0"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1026" name="Picture 2" descr="C:\Users\admin\Documents\oCam\캡처_2016_05_08_17_09_50_42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988840"/>
            <a:ext cx="6935440" cy="41226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154355"/>
          </a:xfrm>
        </p:spPr>
        <p:txBody>
          <a:bodyPr/>
          <a:lstStyle/>
          <a:p>
            <a:pPr>
              <a:spcAft>
                <a:spcPct val="0"/>
              </a:spcAft>
              <a:defRPr lang="ko-KR" altLang="en-US"/>
            </a:pPr>
            <a:endParaRPr lang="ko-KR" altLang="en-US"/>
          </a:p>
          <a:p>
            <a:pPr>
              <a:spcBef>
                <a:spcPct val="12000"/>
              </a:spcBef>
              <a:spcAft>
                <a:spcPct val="0"/>
              </a:spcAft>
              <a:defRPr lang="ko-KR" altLang="en-US"/>
            </a:pPr>
            <a:endParaRPr lang="ko-KR" altLang="en-US"/>
          </a:p>
          <a:p>
            <a:pPr>
              <a:spcBef>
                <a:spcPct val="12000"/>
              </a:spcBef>
              <a:spcAft>
                <a:spcPct val="0"/>
              </a:spcAft>
              <a:defRPr lang="ko-KR" altLang="en-US"/>
            </a:pPr>
            <a:endParaRPr lang="ko-KR" altLang="en-US"/>
          </a:p>
          <a:p>
            <a:pPr>
              <a:spcBef>
                <a:spcPct val="12000"/>
              </a:spcBef>
              <a:spcAft>
                <a:spcPct val="0"/>
              </a:spcAft>
              <a:defRPr lang="ko-KR" altLang="en-US"/>
            </a:pPr>
            <a:endParaRPr lang="ko-KR" altLang="en-US"/>
          </a:p>
          <a:p>
            <a:pPr>
              <a:spcBef>
                <a:spcPct val="12000"/>
              </a:spcBef>
              <a:spcAft>
                <a:spcPct val="0"/>
              </a:spcAft>
              <a:defRPr lang="ko-KR" altLang="en-US"/>
            </a:pPr>
            <a:r>
              <a:rPr lang="ko-KR" altLang="en-US"/>
              <a:t>시,도 별 입력시 근처의 병원을 검색</a:t>
            </a:r>
            <a:endParaRPr lang="ko-KR" altLang="en-US"/>
          </a:p>
          <a:p>
            <a:pPr>
              <a:spcBef>
                <a:spcPct val="12000"/>
              </a:spcBef>
              <a:defRPr lang="ko-KR" altLang="en-US"/>
            </a:pPr>
            <a:r>
              <a:rPr lang="ko-KR" altLang="en-US"/>
              <a:t>병원의 정보(주소,전화 번호)</a:t>
            </a:r>
            <a:endParaRPr lang="ko-KR" altLang="en-US"/>
          </a:p>
        </p:txBody>
      </p:sp>
      <p:sp>
        <p:nvSpPr>
          <p:cNvPr id="3" name="제목 6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8150" y="476672"/>
            <a:ext cx="8267700" cy="219075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1050" y="2500312"/>
            <a:ext cx="7581900" cy="185737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395536" y="1628800"/>
          <a:ext cx="8229600" cy="3470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777686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 sz="2000" b="1"/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2000" b="1"/>
                        <a:t>전상훈</a:t>
                      </a:r>
                      <a:endParaRPr lang="ko-KR" altLang="en-US" sz="2000" b="1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 sz="2000" b="1"/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2000" b="1"/>
                        <a:t>김원호</a:t>
                      </a:r>
                      <a:endParaRPr lang="ko-KR" altLang="en-US" sz="2000" b="1"/>
                    </a:p>
                  </a:txBody>
                  <a:tcPr marL="91440" marR="91440"/>
                </a:tc>
              </a:tr>
              <a:tr h="878498">
                <a:tc gridSpan="2"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2000" b="1"/>
                        <a:t>데이터 베이스 수집</a:t>
                      </a:r>
                      <a:endParaRPr lang="ko-KR" altLang="en-US" sz="2000" b="1"/>
                    </a:p>
                    <a:p>
                      <a:pPr algn="ctr" latinLnBrk="1">
                        <a:defRPr lang="ko-KR"/>
                      </a:pPr>
                      <a:endParaRPr lang="ko-KR" altLang="en-US" sz="2000" b="1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878498">
                <a:tc gridSpan="2"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2000" b="1"/>
                        <a:t>추가 기능 구현</a:t>
                      </a:r>
                      <a:endParaRPr lang="ko-KR" altLang="en-US" sz="2000" b="1"/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2000" b="1"/>
                        <a:t>(이메일,  </a:t>
                      </a:r>
                      <a:r>
                        <a:rPr lang="en-US" altLang="ko-KR" sz="2000" b="1"/>
                        <a:t>GUI</a:t>
                      </a:r>
                      <a:r>
                        <a:rPr lang="ko-KR" altLang="en-US" sz="2000" b="1"/>
                        <a:t> ,검색한 병원 외의 근처 병원 탐색)</a:t>
                      </a:r>
                      <a:endParaRPr lang="ko-KR" altLang="en-US" sz="2000" b="1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93610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2000" b="0"/>
                        <a:t>데이터 베이스 정리 및 도표화</a:t>
                      </a:r>
                      <a:endParaRPr lang="ko-KR" altLang="en-US" sz="2000" b="0"/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2000" b="0"/>
                        <a:t>파이썬에 적용 </a:t>
                      </a:r>
                      <a:endParaRPr lang="en-US" altLang="ko-KR" sz="2000" b="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2000" b="0"/>
                        <a:t>검색 기능 구현</a:t>
                      </a:r>
                      <a:endParaRPr lang="ko-KR" altLang="en-US" sz="2000" b="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>
                <a:latin typeface="휴먼매직체"/>
                <a:ea typeface="휴먼매직체"/>
              </a:rPr>
              <a:t>Term project </a:t>
            </a:r>
            <a:r>
              <a:rPr lang="ko-KR" altLang="en-US">
                <a:latin typeface="휴먼매직체"/>
                <a:ea typeface="휴먼매직체"/>
              </a:rPr>
              <a:t>역할 분담</a:t>
            </a:r>
            <a:endParaRPr lang="ko-KR" altLang="en-US">
              <a:latin typeface="휴먼매직체"/>
              <a:ea typeface="휴먼매직체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매직체" pitchFamily="18" charset="-127"/>
                <a:ea typeface="휴먼매직체" pitchFamily="18" charset="-127"/>
              </a:rPr>
              <a:t>Term project </a:t>
            </a:r>
            <a:r>
              <a:rPr lang="ko-KR" altLang="en-US" dirty="0" err="1" smtClean="0">
                <a:latin typeface="휴먼매직체" pitchFamily="18" charset="-127"/>
                <a:ea typeface="휴먼매직체" pitchFamily="18" charset="-127"/>
              </a:rPr>
              <a:t>주차별</a:t>
            </a:r>
            <a:r>
              <a:rPr lang="ko-KR" altLang="en-US" dirty="0" smtClean="0">
                <a:latin typeface="휴먼매직체" pitchFamily="18" charset="-127"/>
                <a:ea typeface="휴먼매직체" pitchFamily="18" charset="-127"/>
              </a:rPr>
              <a:t> 계획</a:t>
            </a:r>
            <a:endParaRPr lang="ko-KR" altLang="en-US" dirty="0">
              <a:latin typeface="휴먼매직체" pitchFamily="18" charset="-127"/>
              <a:ea typeface="휴먼매직체" pitchFamily="18" charset="-127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467544" y="1196752"/>
          <a:ext cx="8229600" cy="4927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464"/>
                <a:gridCol w="7139136"/>
              </a:tblGrid>
              <a:tr h="67945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계획 내용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67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기획발표 </a:t>
                      </a:r>
                      <a:r>
                        <a:rPr lang="en-US" altLang="ko-KR" dirty="0" smtClean="0"/>
                        <a:t>&amp;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병원 데이터 수집</a:t>
                      </a:r>
                      <a:endParaRPr lang="ko-KR" altLang="en-US" dirty="0"/>
                    </a:p>
                  </a:txBody>
                  <a:tcPr/>
                </a:tc>
              </a:tr>
              <a:tr h="67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수집한 데이터 </a:t>
                      </a:r>
                      <a:r>
                        <a:rPr lang="ko-KR" altLang="en-US" dirty="0" err="1" smtClean="0"/>
                        <a:t>파이썬</a:t>
                      </a:r>
                      <a:r>
                        <a:rPr lang="ko-KR" altLang="en-US" dirty="0" smtClean="0"/>
                        <a:t> 적용 후 정리</a:t>
                      </a:r>
                      <a:endParaRPr lang="ko-KR" altLang="en-US" dirty="0"/>
                    </a:p>
                  </a:txBody>
                  <a:tcPr/>
                </a:tc>
              </a:tr>
              <a:tr h="67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검색 기능 구현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시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별 구분  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병원 분류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ko-KR" altLang="en-US" baseline="0" dirty="0" smtClean="0"/>
                        <a:t> 한방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종합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치과</a:t>
                      </a:r>
                      <a:r>
                        <a:rPr lang="en-US" altLang="ko-KR" baseline="0" dirty="0" smtClean="0"/>
                        <a:t>, …)</a:t>
                      </a:r>
                      <a:endParaRPr lang="ko-KR" altLang="en-US" dirty="0"/>
                    </a:p>
                  </a:txBody>
                  <a:tcPr/>
                </a:tc>
              </a:tr>
              <a:tr h="67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중간 점검</a:t>
                      </a:r>
                      <a:endParaRPr lang="ko-KR" altLang="en-US" dirty="0"/>
                    </a:p>
                  </a:txBody>
                  <a:tcPr/>
                </a:tc>
              </a:tr>
              <a:tr h="851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5~6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추가 기능 구현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메일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지도와 연동</a:t>
                      </a:r>
                      <a:r>
                        <a:rPr lang="en-US" altLang="ko-KR" baseline="0" dirty="0" smtClean="0"/>
                        <a:t>, …)</a:t>
                      </a:r>
                      <a:endParaRPr lang="ko-KR" altLang="en-US" dirty="0"/>
                    </a:p>
                  </a:txBody>
                  <a:tcPr/>
                </a:tc>
              </a:tr>
              <a:tr h="67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최종 점검 및 정리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 rotWithShape="1">
          <a:blip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100</ep:Words>
  <ep:PresentationFormat>화면 슬라이드 쇼(4:3)</ep:PresentationFormat>
  <ep:Paragraphs>32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광장</vt:lpstr>
      <vt:lpstr>스크립트 (기획발표)</vt:lpstr>
      <vt:lpstr>Term project 주제</vt:lpstr>
      <vt:lpstr>슬라이드 3</vt:lpstr>
      <vt:lpstr>Term project 역할 분담</vt:lpstr>
      <vt:lpstr>슬라이드 5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2016-05-08T08:00:15.000</dcterms:created>
  <dc:creator>admin</dc:creator>
  <cp:lastModifiedBy>kkk</cp:lastModifiedBy>
  <dcterms:modified xsi:type="dcterms:W3CDTF">2016-05-10T01:15:18.136</dcterms:modified>
  <cp:revision>4</cp:revision>
  <dc:title>스크립트 (기획발표)</dc:title>
</cp:coreProperties>
</file>