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/>
    <p:restoredTop sz="94710"/>
  </p:normalViewPr>
  <p:slideViewPr>
    <p:cSldViewPr>
      <p:cViewPr varScale="1">
        <p:scale>
          <a:sx n="92" d="100"/>
          <a:sy n="92" d="100"/>
        </p:scale>
        <p:origin x="-114" y="-13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AD78F7-4E8F-4426-A8F4-A95485138C9F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42ECA2-349A-41D1-8DCE-BF06468A9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최</a:t>
            </a:r>
            <a:r>
              <a:rPr lang="ko-KR" altLang="en-US" dirty="0" smtClean="0"/>
              <a:t>종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2012182034 </a:t>
            </a:r>
            <a:r>
              <a:rPr lang="ko-KR" altLang="en-US" dirty="0" smtClean="0"/>
              <a:t>전상훈</a:t>
            </a:r>
            <a:endParaRPr lang="en-US" altLang="ko-KR" dirty="0" smtClean="0"/>
          </a:p>
          <a:p>
            <a:r>
              <a:rPr lang="ko-KR" altLang="en-US" dirty="0" smtClean="0"/>
              <a:t>2012182005 김원호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전국의 병원의 종류와 위치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itchFamily="18" charset="-127"/>
                <a:ea typeface="휴먼매직체" pitchFamily="18" charset="-127"/>
              </a:rPr>
              <a:t>Term project </a:t>
            </a:r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주제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6" name="Picture 2" descr="C:\Users\admin\Documents\oCam\캡처_2016_05_08_17_09_50_4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6935440" cy="4122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744416"/>
          </a:xfrm>
        </p:spPr>
        <p:txBody>
          <a:bodyPr>
            <a:normAutofit/>
          </a:bodyPr>
          <a:lstStyle/>
          <a:p>
            <a:pPr>
              <a:spcAft>
                <a:spcPct val="0"/>
              </a:spcAft>
              <a:defRPr lang="ko-KR" altLang="en-US"/>
            </a:pPr>
            <a:endParaRPr lang="ko-KR" altLang="en-US" dirty="0"/>
          </a:p>
          <a:p>
            <a:pPr>
              <a:spcBef>
                <a:spcPct val="12000"/>
              </a:spcBef>
              <a:spcAft>
                <a:spcPct val="0"/>
              </a:spcAft>
              <a:defRPr lang="ko-KR" altLang="en-US"/>
            </a:pPr>
            <a:endParaRPr lang="ko-KR" altLang="en-US" dirty="0"/>
          </a:p>
          <a:p>
            <a:pPr>
              <a:spcBef>
                <a:spcPct val="12000"/>
              </a:spcBef>
              <a:spcAft>
                <a:spcPct val="0"/>
              </a:spcAft>
              <a:defRPr lang="ko-KR" altLang="en-US"/>
            </a:pPr>
            <a:endParaRPr lang="ko-KR" altLang="en-US" dirty="0"/>
          </a:p>
          <a:p>
            <a:pPr>
              <a:spcBef>
                <a:spcPct val="12000"/>
              </a:spcBef>
              <a:spcAft>
                <a:spcPct val="0"/>
              </a:spcAft>
              <a:defRPr lang="ko-KR" altLang="en-US"/>
            </a:pPr>
            <a:endParaRPr lang="ko-KR" altLang="en-US" dirty="0"/>
          </a:p>
          <a:p>
            <a:pPr>
              <a:spcBef>
                <a:spcPct val="12000"/>
              </a:spcBef>
              <a:spcAft>
                <a:spcPct val="0"/>
              </a:spcAft>
              <a:defRPr lang="ko-KR" altLang="en-US"/>
            </a:pPr>
            <a:r>
              <a:rPr lang="ko-KR" altLang="en-US" dirty="0"/>
              <a:t>시,도 별 </a:t>
            </a:r>
            <a:r>
              <a:rPr lang="ko-KR" altLang="en-US" dirty="0" smtClean="0"/>
              <a:t>입력 시 </a:t>
            </a:r>
            <a:r>
              <a:rPr lang="ko-KR" altLang="en-US" dirty="0"/>
              <a:t>근처의 병원을 검색</a:t>
            </a:r>
          </a:p>
          <a:p>
            <a:pPr>
              <a:spcBef>
                <a:spcPct val="12000"/>
              </a:spcBef>
              <a:defRPr lang="ko-KR" altLang="en-US"/>
            </a:pPr>
            <a:r>
              <a:rPr lang="ko-KR" altLang="en-US" dirty="0"/>
              <a:t>병원의 정보(주소</a:t>
            </a:r>
            <a:r>
              <a:rPr lang="ko-KR" altLang="en-US" dirty="0" smtClean="0"/>
              <a:t>,병원 이름)</a:t>
            </a:r>
            <a:endParaRPr lang="en-US" altLang="ko-KR" dirty="0" smtClean="0"/>
          </a:p>
          <a:p>
            <a:pPr>
              <a:spcBef>
                <a:spcPct val="12000"/>
              </a:spcBef>
              <a:defRPr lang="ko-KR" altLang="en-US"/>
            </a:pPr>
            <a:r>
              <a:rPr lang="ko-KR" altLang="en-US" dirty="0" smtClean="0"/>
              <a:t>인근 병원 검색 기능</a:t>
            </a:r>
            <a:endParaRPr lang="ko-KR" altLang="en-US" dirty="0"/>
          </a:p>
        </p:txBody>
      </p:sp>
      <p:sp>
        <p:nvSpPr>
          <p:cNvPr id="3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38150" y="476672"/>
            <a:ext cx="8267700" cy="2190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81050" y="2500312"/>
            <a:ext cx="7581900" cy="1857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itchFamily="18" charset="-127"/>
                <a:ea typeface="휴먼매직체" pitchFamily="18" charset="-127"/>
              </a:rPr>
              <a:t>Term project </a:t>
            </a:r>
            <a:r>
              <a:rPr lang="ko-KR" altLang="en-US" dirty="0" err="1" smtClean="0">
                <a:latin typeface="휴먼매직체" pitchFamily="18" charset="-127"/>
                <a:ea typeface="휴먼매직체" pitchFamily="18" charset="-127"/>
              </a:rPr>
              <a:t>주차별</a:t>
            </a:r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 계획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0" cy="492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5894312"/>
                <a:gridCol w="1244824"/>
              </a:tblGrid>
              <a:tr h="67945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계획 내용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진행률</a:t>
                      </a:r>
                      <a:endParaRPr lang="ko-KR" altLang="en-US" sz="2400" b="1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기획발표 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병원 데이터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수집한 데이터 </a:t>
                      </a:r>
                      <a:r>
                        <a:rPr lang="ko-KR" altLang="en-US" dirty="0" err="1" smtClean="0"/>
                        <a:t>파이썬</a:t>
                      </a:r>
                      <a:r>
                        <a:rPr lang="ko-KR" altLang="en-US" dirty="0" smtClean="0"/>
                        <a:t> 적용 후 정리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 기능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별 구분  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병원 분류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baseline="0" dirty="0" smtClean="0"/>
                        <a:t> 한방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종합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치과</a:t>
                      </a:r>
                      <a:r>
                        <a:rPr lang="en-US" altLang="ko-KR" baseline="0" dirty="0" smtClean="0"/>
                        <a:t>, …)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90%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종류분류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851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5~6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기능 구현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메일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지도와 연동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baseline="0" dirty="0" smtClean="0"/>
                        <a:t>c</a:t>
                      </a:r>
                      <a:r>
                        <a:rPr lang="ko-KR" altLang="en-US" baseline="0" dirty="0" smtClean="0"/>
                        <a:t>연동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인근 병원 검색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67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 및 정리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 허브</a:t>
            </a:r>
            <a:endParaRPr lang="ko-KR" altLang="en-US" dirty="0"/>
          </a:p>
        </p:txBody>
      </p:sp>
      <p:pic>
        <p:nvPicPr>
          <p:cNvPr id="1028" name="Picture 4" descr="C:\Users\admin\Documents\oCam\캡처_2016_06_15_00_16_36_8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08912" cy="3851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 허브</a:t>
            </a:r>
            <a:endParaRPr lang="ko-KR" altLang="en-US" dirty="0"/>
          </a:p>
        </p:txBody>
      </p:sp>
      <p:pic>
        <p:nvPicPr>
          <p:cNvPr id="2050" name="Picture 2" descr="C:\Users\admin\Documents\oCam\캡처_2016_06_15_00_16_44_55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532440" cy="3973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119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스크립트 (최종발표)</vt:lpstr>
      <vt:lpstr>Term project 주제</vt:lpstr>
      <vt:lpstr>슬라이드 3</vt:lpstr>
      <vt:lpstr>Term project 주차별 계획</vt:lpstr>
      <vt:lpstr>깃 허브</vt:lpstr>
      <vt:lpstr>깃 허브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(기획발표)</dc:title>
  <dc:creator>admin</dc:creator>
  <cp:lastModifiedBy>admin</cp:lastModifiedBy>
  <cp:revision>7</cp:revision>
  <dcterms:created xsi:type="dcterms:W3CDTF">2016-05-08T08:00:15Z</dcterms:created>
  <dcterms:modified xsi:type="dcterms:W3CDTF">2016-06-14T15:24:53Z</dcterms:modified>
</cp:coreProperties>
</file>