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5BEAC-CC61-4383-87CD-5CD7DA833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CAABAD-CF4A-4433-A511-29E1B7AEF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94F33-E9EB-4930-97CA-0FB44996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E252-16AE-4E81-B6B6-37B812C1BB0D}" type="datetimeFigureOut">
              <a:rPr lang="zh-CN" altLang="en-US" smtClean="0"/>
              <a:t>2020/5/18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10665-4D9B-4D4D-A584-43AE1E39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189A6-7D9F-47E8-891D-A8D60F09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1072-9BA6-4D38-ACF1-9DD9A81E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63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7921D-4D29-4B19-8BC1-B16F4BA3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BAFF13-8EFA-4B1E-A5CB-80861261E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99C17-7219-4383-AC5B-D7DB1360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E252-16AE-4E81-B6B6-37B812C1BB0D}" type="datetimeFigureOut">
              <a:rPr lang="zh-CN" altLang="en-US" smtClean="0"/>
              <a:t>2020/5/18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9EA08-9FD1-4B4B-8B4A-6A3F2301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4D37C-7F1D-4FA0-81CE-98A77431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1072-9BA6-4D38-ACF1-9DD9A81E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5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94D34D-EE4B-4A89-97AC-263A8E795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8AC442-EA56-4CB6-AE38-A5A5FB4AB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0ED3D-BA38-4A1E-9710-A020C94D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E252-16AE-4E81-B6B6-37B812C1BB0D}" type="datetimeFigureOut">
              <a:rPr lang="zh-CN" altLang="en-US" smtClean="0"/>
              <a:t>2020/5/18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B3124-F27E-42D5-A25A-446087A9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93D35-EB24-4C4C-8F51-34EE9BFD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1072-9BA6-4D38-ACF1-9DD9A81E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33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CA1EC-8D9F-4748-AB6E-9E439DE5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A06A0-9FA2-4B7D-A1B2-2009F74EC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52F00-41BC-4173-8760-D4FEE98A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E252-16AE-4E81-B6B6-37B812C1BB0D}" type="datetimeFigureOut">
              <a:rPr lang="zh-CN" altLang="en-US" smtClean="0"/>
              <a:t>2020/5/18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0984B-976F-4C86-8A6F-405CC7B2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43851-A9F9-4E26-B3CA-E879D548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1072-9BA6-4D38-ACF1-9DD9A81E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66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45199-E7C8-45C9-8CEE-0F6097F0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2D825A-1A37-4046-A6AD-1664CA07F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F36DF-3A75-464C-BA7B-C9D431AE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E252-16AE-4E81-B6B6-37B812C1BB0D}" type="datetimeFigureOut">
              <a:rPr lang="zh-CN" altLang="en-US" smtClean="0"/>
              <a:t>2020/5/18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99F16-BD4F-4FC0-8A95-4975E569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3254D-0653-4B73-8CC7-02B35B03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1072-9BA6-4D38-ACF1-9DD9A81E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34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A2C4-C32D-49FE-BEE6-3AA4EE08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A7E46-D862-4254-9AA0-8F3E477CC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4F46FD-1C00-431C-9CDF-7D2AC4B58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6F122D-4CE0-4BAA-8415-D790A335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E252-16AE-4E81-B6B6-37B812C1BB0D}" type="datetimeFigureOut">
              <a:rPr lang="zh-CN" altLang="en-US" smtClean="0"/>
              <a:t>2020/5/18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B8121C-7CCD-4FD6-9BE7-25D82B54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B5B7A8-36D5-4D1C-8C4B-D18FCEF0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1072-9BA6-4D38-ACF1-9DD9A81E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56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1FB1A-78EC-4AA6-9B8C-A90E1C2B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BBCDA-7817-4F54-8774-20D8E74D7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165A83-B443-4CE2-A8AE-69223FDC1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36559D-1BE0-4FA1-9B85-6CA9030E1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C6C5F5-2B4F-4B9B-AA7A-7DC8A8F2B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9A9649-2D38-408E-AFD8-39C1682F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E252-16AE-4E81-B6B6-37B812C1BB0D}" type="datetimeFigureOut">
              <a:rPr lang="zh-CN" altLang="en-US" smtClean="0"/>
              <a:t>2020/5/18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67F63B-9399-451B-8FF6-57E0BA6E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C1CBA8-9EFD-40A8-A8A1-EB00762D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1072-9BA6-4D38-ACF1-9DD9A81E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0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B7CE8-FE9D-4DF3-ACF9-1215ED92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68743D-AFDA-4B1D-A1FC-B4327CA1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E252-16AE-4E81-B6B6-37B812C1BB0D}" type="datetimeFigureOut">
              <a:rPr lang="zh-CN" altLang="en-US" smtClean="0"/>
              <a:t>2020/5/18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DAB244-063D-49FC-A0C9-275DF646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781F12-9063-45CC-AD1B-DF1AB228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1072-9BA6-4D38-ACF1-9DD9A81E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7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7BCEC7-492B-4C78-BA15-F171EF5F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E252-16AE-4E81-B6B6-37B812C1BB0D}" type="datetimeFigureOut">
              <a:rPr lang="zh-CN" altLang="en-US" smtClean="0"/>
              <a:t>2020/5/18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490D87-08A7-4927-A383-745E1EFF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F04B23-1992-4DA3-A787-13542C65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1072-9BA6-4D38-ACF1-9DD9A81E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5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3E712-42D2-4948-83D9-DFD6E558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8FF05-2405-465C-92E6-4F4BA5805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2F0478-6070-45DB-939C-C7F7AEF56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40229-5927-4E04-84F3-10CA9561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E252-16AE-4E81-B6B6-37B812C1BB0D}" type="datetimeFigureOut">
              <a:rPr lang="zh-CN" altLang="en-US" smtClean="0"/>
              <a:t>2020/5/18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65C0FB-36BA-477B-8682-737CF326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054D61-A02B-4E35-A98C-15101A72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1072-9BA6-4D38-ACF1-9DD9A81E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59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B199A-DE1F-4B64-9DB1-C4AB28B0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B04AAE-9DBA-4492-80FB-431628747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33104F-0456-4B05-A689-525359C08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AE0B65-B397-482C-B962-2B1D90A4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E252-16AE-4E81-B6B6-37B812C1BB0D}" type="datetimeFigureOut">
              <a:rPr lang="zh-CN" altLang="en-US" smtClean="0"/>
              <a:t>2020/5/18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216434-C307-4BAE-8AD1-627D1CF4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41B1F0-9918-40A2-AE61-CCF4997C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1072-9BA6-4D38-ACF1-9DD9A81E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79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15F633-E9DB-4F7E-9802-7D6B2A6D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DB15ED-83CF-4BD8-B5BD-6A4132F97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92EAF-BD4D-47CC-9607-E69974A64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FE252-16AE-4E81-B6B6-37B812C1BB0D}" type="datetimeFigureOut">
              <a:rPr lang="zh-CN" altLang="en-US" smtClean="0"/>
              <a:t>2020/5/18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54532-EE72-4212-8058-A5984299A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CA68F-4291-4D72-BAEB-BBE257466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11072-9BA6-4D38-ACF1-9DD9A81EE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AAA5E68E-3966-4EB8-8258-5146557B30C1}"/>
              </a:ext>
            </a:extLst>
          </p:cNvPr>
          <p:cNvSpPr/>
          <p:nvPr/>
        </p:nvSpPr>
        <p:spPr>
          <a:xfrm>
            <a:off x="1895705" y="218062"/>
            <a:ext cx="1761893" cy="1017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启动游戏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CAE4888-B7CD-463A-889D-03CBEC1CED51}"/>
              </a:ext>
            </a:extLst>
          </p:cNvPr>
          <p:cNvSpPr/>
          <p:nvPr/>
        </p:nvSpPr>
        <p:spPr>
          <a:xfrm>
            <a:off x="4873944" y="5362790"/>
            <a:ext cx="1421076" cy="5062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Eagle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F3AD531-826E-4475-970A-B95FE75E6F3E}"/>
              </a:ext>
            </a:extLst>
          </p:cNvPr>
          <p:cNvSpPr/>
          <p:nvPr/>
        </p:nvSpPr>
        <p:spPr>
          <a:xfrm>
            <a:off x="7389249" y="2608821"/>
            <a:ext cx="1421076" cy="5062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Stone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EA17110-7BBC-4F51-B763-5A1E415D2829}"/>
              </a:ext>
            </a:extLst>
          </p:cNvPr>
          <p:cNvSpPr/>
          <p:nvPr/>
        </p:nvSpPr>
        <p:spPr>
          <a:xfrm>
            <a:off x="7358939" y="1556102"/>
            <a:ext cx="1451386" cy="5505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Brick</a:t>
            </a:r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45BFF55-4C71-48A8-9079-587F7B88E5CE}"/>
              </a:ext>
            </a:extLst>
          </p:cNvPr>
          <p:cNvSpPr/>
          <p:nvPr/>
        </p:nvSpPr>
        <p:spPr>
          <a:xfrm>
            <a:off x="10028687" y="4621249"/>
            <a:ext cx="1598792" cy="57653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EnemyBullet</a:t>
            </a:r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4A597ED-525F-4017-98D0-A7347B9BE662}"/>
              </a:ext>
            </a:extLst>
          </p:cNvPr>
          <p:cNvSpPr/>
          <p:nvPr/>
        </p:nvSpPr>
        <p:spPr>
          <a:xfrm>
            <a:off x="10006235" y="3626786"/>
            <a:ext cx="1598792" cy="5062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HeroBullet</a:t>
            </a:r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50A5B6E-DADD-429B-BCA5-14666F021BB7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>
            <a:off x="8795171" y="3879931"/>
            <a:ext cx="121106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DAB4F49-0B71-4151-80FB-D35BC7401FAA}"/>
              </a:ext>
            </a:extLst>
          </p:cNvPr>
          <p:cNvSpPr/>
          <p:nvPr/>
        </p:nvSpPr>
        <p:spPr>
          <a:xfrm>
            <a:off x="7374094" y="4650138"/>
            <a:ext cx="1421077" cy="50629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EnemyTank</a:t>
            </a:r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AFAED24-5DEC-4DDA-8AD4-1981C05DB622}"/>
              </a:ext>
            </a:extLst>
          </p:cNvPr>
          <p:cNvSpPr/>
          <p:nvPr/>
        </p:nvSpPr>
        <p:spPr>
          <a:xfrm>
            <a:off x="7374095" y="3626786"/>
            <a:ext cx="1421076" cy="50629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HeroTank</a:t>
            </a:r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62E77FE-6269-4394-BDC5-DABF8200FA87}"/>
              </a:ext>
            </a:extLst>
          </p:cNvPr>
          <p:cNvSpPr/>
          <p:nvPr/>
        </p:nvSpPr>
        <p:spPr>
          <a:xfrm>
            <a:off x="1895705" y="2854712"/>
            <a:ext cx="1761893" cy="102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加载游戏元素</a:t>
            </a:r>
            <a:endParaRPr lang="en-US" altLang="zh-CN"/>
          </a:p>
          <a:p>
            <a:pPr algn="ctr"/>
            <a:r>
              <a:rPr lang="zh-CN" altLang="en-US"/>
              <a:t>游戏逻辑设计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860FFE0-C1B2-445D-9636-D4A074BFD887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>
            <a:off x="2776652" y="1235704"/>
            <a:ext cx="0" cy="1619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399C84B-AB2B-434F-855D-C1A4F00305CC}"/>
              </a:ext>
            </a:extLst>
          </p:cNvPr>
          <p:cNvCxnSpPr>
            <a:cxnSpLocks/>
            <a:stCxn id="17" idx="1"/>
            <a:endCxn id="153" idx="3"/>
          </p:cNvCxnSpPr>
          <p:nvPr/>
        </p:nvCxnSpPr>
        <p:spPr>
          <a:xfrm flipH="1">
            <a:off x="6325330" y="1831360"/>
            <a:ext cx="1033609" cy="10233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DF98A7F-E961-4219-A9DB-3A994B74CB63}"/>
              </a:ext>
            </a:extLst>
          </p:cNvPr>
          <p:cNvCxnSpPr>
            <a:cxnSpLocks/>
            <a:stCxn id="15" idx="1"/>
            <a:endCxn id="153" idx="3"/>
          </p:cNvCxnSpPr>
          <p:nvPr/>
        </p:nvCxnSpPr>
        <p:spPr>
          <a:xfrm flipH="1" flipV="1">
            <a:off x="6325330" y="2854712"/>
            <a:ext cx="1063919" cy="72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FFBE578-44C3-4C07-A0B6-227377F53637}"/>
              </a:ext>
            </a:extLst>
          </p:cNvPr>
          <p:cNvCxnSpPr>
            <a:cxnSpLocks/>
            <a:stCxn id="13" idx="1"/>
            <a:endCxn id="32" idx="3"/>
          </p:cNvCxnSpPr>
          <p:nvPr/>
        </p:nvCxnSpPr>
        <p:spPr>
          <a:xfrm flipH="1" flipV="1">
            <a:off x="3657598" y="3367322"/>
            <a:ext cx="1216346" cy="224861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1F8CBAA-09B0-48AA-A1F8-D538D8F36D2D}"/>
              </a:ext>
            </a:extLst>
          </p:cNvPr>
          <p:cNvCxnSpPr>
            <a:cxnSpLocks/>
            <a:stCxn id="23" idx="1"/>
            <a:endCxn id="162" idx="3"/>
          </p:cNvCxnSpPr>
          <p:nvPr/>
        </p:nvCxnSpPr>
        <p:spPr>
          <a:xfrm flipH="1" flipV="1">
            <a:off x="6269000" y="3842621"/>
            <a:ext cx="1105094" cy="10606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2189A938-BAB1-46B6-B3EA-5F9EC9FFCCBD}"/>
              </a:ext>
            </a:extLst>
          </p:cNvPr>
          <p:cNvCxnSpPr>
            <a:cxnSpLocks/>
            <a:stCxn id="25" idx="1"/>
            <a:endCxn id="162" idx="3"/>
          </p:cNvCxnSpPr>
          <p:nvPr/>
        </p:nvCxnSpPr>
        <p:spPr>
          <a:xfrm flipH="1" flipV="1">
            <a:off x="6269000" y="3842621"/>
            <a:ext cx="1105095" cy="373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D6E5F1C7-01F7-425C-AFE6-72F6958A5046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8795171" y="4903283"/>
            <a:ext cx="1233516" cy="62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D8E69547-0BD1-4F38-90DD-50DD6D426FF8}"/>
              </a:ext>
            </a:extLst>
          </p:cNvPr>
          <p:cNvSpPr/>
          <p:nvPr/>
        </p:nvSpPr>
        <p:spPr>
          <a:xfrm>
            <a:off x="4909676" y="736360"/>
            <a:ext cx="1479973" cy="55051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background</a:t>
            </a:r>
            <a:endParaRPr lang="zh-CN" altLang="en-US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9BF026C1-BDB7-47EA-85A4-5840078DA63D}"/>
              </a:ext>
            </a:extLst>
          </p:cNvPr>
          <p:cNvCxnSpPr>
            <a:cxnSpLocks/>
            <a:stCxn id="87" idx="1"/>
            <a:endCxn id="32" idx="3"/>
          </p:cNvCxnSpPr>
          <p:nvPr/>
        </p:nvCxnSpPr>
        <p:spPr>
          <a:xfrm flipH="1">
            <a:off x="3657598" y="1011618"/>
            <a:ext cx="1252078" cy="235570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2BBD1236-7383-4703-9C69-1E72DB7D3AEE}"/>
              </a:ext>
            </a:extLst>
          </p:cNvPr>
          <p:cNvSpPr/>
          <p:nvPr/>
        </p:nvSpPr>
        <p:spPr>
          <a:xfrm>
            <a:off x="4873944" y="2579454"/>
            <a:ext cx="1451386" cy="5505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Obstacle</a:t>
            </a:r>
            <a:endParaRPr lang="zh-CN" altLang="en-US"/>
          </a:p>
        </p:txBody>
      </p: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526DAB23-C927-4F87-877E-BBB09CD9256C}"/>
              </a:ext>
            </a:extLst>
          </p:cNvPr>
          <p:cNvCxnSpPr>
            <a:cxnSpLocks/>
            <a:stCxn id="153" idx="1"/>
            <a:endCxn id="32" idx="3"/>
          </p:cNvCxnSpPr>
          <p:nvPr/>
        </p:nvCxnSpPr>
        <p:spPr>
          <a:xfrm flipH="1">
            <a:off x="3657598" y="2854712"/>
            <a:ext cx="1216346" cy="5126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9AF2F56B-AFFE-4A58-85FC-7FA42F57C298}"/>
              </a:ext>
            </a:extLst>
          </p:cNvPr>
          <p:cNvSpPr/>
          <p:nvPr/>
        </p:nvSpPr>
        <p:spPr>
          <a:xfrm>
            <a:off x="4847924" y="3589476"/>
            <a:ext cx="1421076" cy="50629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Tank</a:t>
            </a:r>
            <a:endParaRPr lang="zh-CN" altLang="en-US"/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E633A7A1-4D65-439F-A0C8-1537710FC927}"/>
              </a:ext>
            </a:extLst>
          </p:cNvPr>
          <p:cNvCxnSpPr>
            <a:cxnSpLocks/>
            <a:stCxn id="162" idx="1"/>
            <a:endCxn id="32" idx="3"/>
          </p:cNvCxnSpPr>
          <p:nvPr/>
        </p:nvCxnSpPr>
        <p:spPr>
          <a:xfrm flipH="1" flipV="1">
            <a:off x="3657598" y="3367322"/>
            <a:ext cx="1190326" cy="4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0" name="矩形: 圆角 179">
            <a:extLst>
              <a:ext uri="{FF2B5EF4-FFF2-40B4-BE49-F238E27FC236}">
                <a16:creationId xmlns:a16="http://schemas.microsoft.com/office/drawing/2014/main" id="{93434141-E25E-471F-B830-57E57F5487C4}"/>
              </a:ext>
            </a:extLst>
          </p:cNvPr>
          <p:cNvSpPr/>
          <p:nvPr/>
        </p:nvSpPr>
        <p:spPr>
          <a:xfrm>
            <a:off x="1895704" y="5224656"/>
            <a:ext cx="1761893" cy="102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刷新</a:t>
            </a:r>
          </a:p>
        </p:txBody>
      </p: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E7D002E6-255B-41C6-A0C3-560E79608E63}"/>
              </a:ext>
            </a:extLst>
          </p:cNvPr>
          <p:cNvCxnSpPr>
            <a:cxnSpLocks/>
            <a:stCxn id="32" idx="2"/>
            <a:endCxn id="180" idx="0"/>
          </p:cNvCxnSpPr>
          <p:nvPr/>
        </p:nvCxnSpPr>
        <p:spPr>
          <a:xfrm flipH="1">
            <a:off x="2776651" y="3879931"/>
            <a:ext cx="1" cy="1344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4" name="左大括号 183">
            <a:extLst>
              <a:ext uri="{FF2B5EF4-FFF2-40B4-BE49-F238E27FC236}">
                <a16:creationId xmlns:a16="http://schemas.microsoft.com/office/drawing/2014/main" id="{711F5B4F-4D14-4A94-B565-DDBFD26E0228}"/>
              </a:ext>
            </a:extLst>
          </p:cNvPr>
          <p:cNvSpPr/>
          <p:nvPr/>
        </p:nvSpPr>
        <p:spPr>
          <a:xfrm>
            <a:off x="1381595" y="726883"/>
            <a:ext cx="413751" cy="514219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4AE50D77-038B-4F10-8B3E-859350BFC025}"/>
              </a:ext>
            </a:extLst>
          </p:cNvPr>
          <p:cNvSpPr/>
          <p:nvPr/>
        </p:nvSpPr>
        <p:spPr>
          <a:xfrm>
            <a:off x="564521" y="2067574"/>
            <a:ext cx="697865" cy="26675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游戏</a:t>
            </a:r>
          </a:p>
        </p:txBody>
      </p:sp>
    </p:spTree>
    <p:extLst>
      <p:ext uri="{BB962C8B-B14F-4D97-AF65-F5344CB8AC3E}">
        <p14:creationId xmlns:p14="http://schemas.microsoft.com/office/powerpoint/2010/main" val="68795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19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21</cp:revision>
  <dcterms:created xsi:type="dcterms:W3CDTF">2020-05-14T03:00:23Z</dcterms:created>
  <dcterms:modified xsi:type="dcterms:W3CDTF">2020-05-18T06:29:24Z</dcterms:modified>
</cp:coreProperties>
</file>