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 Implementacja gry platformowej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Praca dyplomowa inżynierska</a:t>
            </a:r>
          </a:p>
          <a:p>
            <a:r>
              <a:rPr lang="pl-PL" dirty="0"/>
              <a:t>Kierunek: Informatyka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81191" y="4926522"/>
            <a:ext cx="20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Promotor:</a:t>
            </a:r>
          </a:p>
          <a:p>
            <a:r>
              <a:rPr lang="pl-PL" dirty="0">
                <a:solidFill>
                  <a:schemeClr val="bg1"/>
                </a:solidFill>
              </a:rPr>
              <a:t>dr. Grzegorz Nowak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426075" y="4511024"/>
            <a:ext cx="214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Wykonali:</a:t>
            </a:r>
          </a:p>
          <a:p>
            <a:r>
              <a:rPr lang="pl-PL" dirty="0">
                <a:solidFill>
                  <a:schemeClr val="bg1"/>
                </a:solidFill>
              </a:rPr>
              <a:t>Karol </a:t>
            </a:r>
            <a:r>
              <a:rPr lang="pl-PL" dirty="0" err="1">
                <a:solidFill>
                  <a:schemeClr val="bg1"/>
                </a:solidFill>
              </a:rPr>
              <a:t>Krasuski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Bartosz Kwiatkowski</a:t>
            </a:r>
          </a:p>
          <a:p>
            <a:r>
              <a:rPr lang="pl-PL" dirty="0">
                <a:solidFill>
                  <a:schemeClr val="bg1"/>
                </a:solidFill>
              </a:rPr>
              <a:t>Jakub </a:t>
            </a:r>
            <a:r>
              <a:rPr lang="pl-PL" dirty="0" err="1">
                <a:solidFill>
                  <a:schemeClr val="bg1"/>
                </a:solidFill>
              </a:rPr>
              <a:t>Łodaj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Jakub Łysiak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65" y="654690"/>
            <a:ext cx="4038600" cy="81900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7D4489B-6B4B-4A41-BEE2-36879E209D74}"/>
              </a:ext>
            </a:extLst>
          </p:cNvPr>
          <p:cNvSpPr txBox="1"/>
          <p:nvPr/>
        </p:nvSpPr>
        <p:spPr>
          <a:xfrm>
            <a:off x="4058665" y="126239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WYDZIAŁ FINANSÓW I BANKOWOŚCI</a:t>
            </a:r>
          </a:p>
        </p:txBody>
      </p:sp>
    </p:spTree>
    <p:extLst>
      <p:ext uri="{BB962C8B-B14F-4D97-AF65-F5344CB8AC3E}">
        <p14:creationId xmlns:p14="http://schemas.microsoft.com/office/powerpoint/2010/main" val="2001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dyplomowego jest zaprojektowanie grywalnej wersji gry platformowej przy użyciu programistycznego narzędzia wysokopoziomowego GDevelop.  Aby osiągnąć tak postawiony cel projektu, określono następujące zadania i cele szczegółowe:</a:t>
            </a:r>
          </a:p>
          <a:p>
            <a:r>
              <a:rPr lang="pl-PL" dirty="0"/>
              <a:t>zaprojektowanie oprawy graficznej i otoczenia dla poszczególnych etapów gry,</a:t>
            </a:r>
          </a:p>
          <a:p>
            <a:r>
              <a:rPr lang="pl-PL" dirty="0"/>
              <a:t>opracowanie fabuły i wiodącego wątku tematycznego w grze,</a:t>
            </a:r>
          </a:p>
          <a:p>
            <a:r>
              <a:rPr lang="pl-PL" dirty="0"/>
              <a:t>zaprojektowanie, animacja głównej i poboczny postaci występujących w grze,</a:t>
            </a:r>
          </a:p>
          <a:p>
            <a:r>
              <a:rPr lang="pl-PL" dirty="0"/>
              <a:t>implementacja zachowań (ang. events) wszystkich aktywnych elementów gry,</a:t>
            </a:r>
          </a:p>
          <a:p>
            <a:r>
              <a:rPr lang="pl-PL" dirty="0"/>
              <a:t>eksport projektu na użytkowe platformy (Web, Mobile, Desktop).</a:t>
            </a:r>
          </a:p>
        </p:txBody>
      </p:sp>
    </p:spTree>
    <p:extLst>
      <p:ext uri="{BB962C8B-B14F-4D97-AF65-F5344CB8AC3E}">
        <p14:creationId xmlns:p14="http://schemas.microsoft.com/office/powerpoint/2010/main" val="16676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Zakres podmiotowy, przedmiotowy, czasowy i przestrzenny</a:t>
            </a:r>
          </a:p>
          <a:p>
            <a:r>
              <a:rPr lang="pl-PL" dirty="0"/>
              <a:t>przedmiot: narzędzie programistyczne GDevelop,</a:t>
            </a:r>
          </a:p>
          <a:p>
            <a:r>
              <a:rPr lang="pl-PL" dirty="0"/>
              <a:t>zakres badawczy: implementacja gry platformowej,</a:t>
            </a:r>
          </a:p>
          <a:p>
            <a:r>
              <a:rPr lang="pl-PL" dirty="0"/>
              <a:t>zakres czasowy: projekt realizowany od października 2019 do stycznia 2020</a:t>
            </a:r>
          </a:p>
        </p:txBody>
      </p:sp>
    </p:spTree>
    <p:extLst>
      <p:ext uri="{BB962C8B-B14F-4D97-AF65-F5344CB8AC3E}">
        <p14:creationId xmlns:p14="http://schemas.microsoft.com/office/powerpoint/2010/main" val="26803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Uzasadnienie wyboru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Gra jako produkt końcowy przede wszystkim ma służyć celom rozrywkowym grających, jednak w przypadku stosowania narzędzia GDevelop sam proces tworzenia gry może stanowić swoistą rozrywkę dla samych tworzących. Wybierając to narzędzie optymalizujemy wykorzystanie czasu skupiając się przede wszystkim na grywalności i głównym wątku gry jednocześnie poświęcając mniej czasu na kwestie techniczne. Duża część technicznych aspektów jest już zaimplementowana, zawarta w silniku gry i gotowa do użycia w dostarczonym przez producenta narzędzia GDevelop. Oprócz tego niewątpliwie pożądaną cechą w dzisiejszym świecie jest wieloplatformowość aplikacji.</a:t>
            </a:r>
          </a:p>
        </p:txBody>
      </p:sp>
    </p:spTree>
    <p:extLst>
      <p:ext uri="{BB962C8B-B14F-4D97-AF65-F5344CB8AC3E}">
        <p14:creationId xmlns:p14="http://schemas.microsoft.com/office/powerpoint/2010/main" val="30114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Zastosowane metody i techniki badawcze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 programowania: C++ (natywny dla narzędzia GDevelop),</a:t>
            </a:r>
          </a:p>
          <a:p>
            <a:r>
              <a:rPr lang="pl-PL" dirty="0"/>
              <a:t>środowisko programistyczne: GDevelop,</a:t>
            </a:r>
          </a:p>
          <a:p>
            <a:r>
              <a:rPr lang="pl-PL" dirty="0"/>
              <a:t>darmowe oprogramowanie do edycji grafiki wektorowej: GIMP,</a:t>
            </a:r>
          </a:p>
          <a:p>
            <a:r>
              <a:rPr lang="pl-PL" dirty="0"/>
              <a:t>platforma do przechowywania i wersjonowania poszczególnych etapów, projektu: GitHub,</a:t>
            </a:r>
          </a:p>
          <a:p>
            <a:r>
              <a:rPr lang="pl-PL" dirty="0"/>
              <a:t>narzędzie do kontroli cyklu życia projektu: Trello,</a:t>
            </a:r>
          </a:p>
          <a:p>
            <a:r>
              <a:rPr lang="pl-PL" dirty="0"/>
              <a:t>narzędzie do komunikacji grupowej: Facebook Messenger.</a:t>
            </a:r>
          </a:p>
        </p:txBody>
      </p:sp>
    </p:spTree>
    <p:extLst>
      <p:ext uri="{BB962C8B-B14F-4D97-AF65-F5344CB8AC3E}">
        <p14:creationId xmlns:p14="http://schemas.microsoft.com/office/powerpoint/2010/main" val="23079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Przebieg tworzenia gry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4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643752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100</TotalTime>
  <Words>303</Words>
  <Application>Microsoft Office PowerPoint</Application>
  <PresentationFormat>Panoramiczny</PresentationFormat>
  <Paragraphs>34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Dywidenda</vt:lpstr>
      <vt:lpstr> Implementacja gry platformowej</vt:lpstr>
      <vt:lpstr>Cel</vt:lpstr>
      <vt:lpstr>Zakres projektu</vt:lpstr>
      <vt:lpstr>Uzasadnienie wyboru </vt:lpstr>
      <vt:lpstr>Zastosowane metody i techniki badawcze</vt:lpstr>
      <vt:lpstr>Przebieg tworzenia gry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</dc:creator>
  <cp:lastModifiedBy>Kuba</cp:lastModifiedBy>
  <cp:revision>8</cp:revision>
  <dcterms:created xsi:type="dcterms:W3CDTF">2020-03-10T13:14:44Z</dcterms:created>
  <dcterms:modified xsi:type="dcterms:W3CDTF">2020-03-10T18:11:31Z</dcterms:modified>
</cp:coreProperties>
</file>