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r>
              <a:rPr lang="pl-PL" dirty="0"/>
              <a:t>Implementacja gry platformowej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Praca dyplomowa inżynierska</a:t>
            </a:r>
          </a:p>
          <a:p>
            <a:r>
              <a:rPr lang="pl-PL" dirty="0" smtClean="0"/>
              <a:t>Kierunek: Informatyka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81191" y="4926522"/>
            <a:ext cx="208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Promotor: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dr. Grzegorz Nowak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9426075" y="4511024"/>
            <a:ext cx="21486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Wykonali: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Karol </a:t>
            </a:r>
            <a:r>
              <a:rPr lang="pl-PL" dirty="0" err="1" smtClean="0">
                <a:solidFill>
                  <a:schemeClr val="bg1"/>
                </a:solidFill>
              </a:rPr>
              <a:t>Krasuski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Bartosz Kwiatkowski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Jakub </a:t>
            </a:r>
            <a:r>
              <a:rPr lang="pl-PL" dirty="0" err="1" smtClean="0">
                <a:solidFill>
                  <a:schemeClr val="bg1"/>
                </a:solidFill>
              </a:rPr>
              <a:t>Łodaj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Jakub Łysiak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65" y="654689"/>
            <a:ext cx="4038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6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32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Uzasadnienie wyboru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142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Zastosowane metody i techniki badawcze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798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Przebieg tworzenia gry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46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7643752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35</TotalTime>
  <Words>40</Words>
  <Application>Microsoft Office PowerPoint</Application>
  <PresentationFormat>Panoramiczny</PresentationFormat>
  <Paragraphs>16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Dywidenda</vt:lpstr>
      <vt:lpstr> Implementacja gry platformowej</vt:lpstr>
      <vt:lpstr>Cel</vt:lpstr>
      <vt:lpstr>Zakres projektu</vt:lpstr>
      <vt:lpstr>Uzasadnienie wyboru </vt:lpstr>
      <vt:lpstr>Zastosowane metody i techniki badawcze</vt:lpstr>
      <vt:lpstr>Przebieg tworzenia gry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</dc:creator>
  <cp:lastModifiedBy>Bartek</cp:lastModifiedBy>
  <cp:revision>4</cp:revision>
  <dcterms:created xsi:type="dcterms:W3CDTF">2020-03-10T13:14:44Z</dcterms:created>
  <dcterms:modified xsi:type="dcterms:W3CDTF">2020-03-10T13:50:15Z</dcterms:modified>
</cp:coreProperties>
</file>