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19983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4800" cy="257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4800" cy="257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4800" cy="5394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D9AFEFD-22BF-4216-A107-81CACAF99280}"/>
              </a:ext>
            </a:extLst>
          </p:cNvPr>
          <p:cNvSpPr/>
          <p:nvPr/>
        </p:nvSpPr>
        <p:spPr>
          <a:xfrm>
            <a:off x="875265" y="550440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 dirty="0">
                <a:solidFill>
                  <a:srgbClr val="FFFFFF"/>
                </a:solidFill>
                <a:latin typeface="Source Sans Pro Light"/>
              </a:rPr>
              <a:t>Rejestry w </a:t>
            </a:r>
            <a:r>
              <a:rPr lang="pl-PL" sz="6000" b="1" spc="-1" dirty="0">
                <a:solidFill>
                  <a:srgbClr val="FFFFFF"/>
                </a:solidFill>
                <a:latin typeface="Source Sans Pro Light"/>
              </a:rPr>
              <a:t>systemie </a:t>
            </a:r>
            <a:r>
              <a:rPr lang="pl-PL" sz="6000" b="1" spc="-1" dirty="0" err="1">
                <a:solidFill>
                  <a:srgbClr val="FFFFFF"/>
                </a:solidFill>
                <a:latin typeface="Source Sans Pro Light"/>
              </a:rPr>
              <a:t>windows</a:t>
            </a:r>
            <a:endParaRPr lang="pl-PL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NoRun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25" name="Obraz 224"/>
          <p:cNvPicPr/>
          <p:nvPr/>
        </p:nvPicPr>
        <p:blipFill>
          <a:blip r:embed="rId3"/>
          <a:stretch/>
        </p:blipFill>
        <p:spPr>
          <a:xfrm>
            <a:off x="629640" y="1873800"/>
            <a:ext cx="10739160" cy="21578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4654800" y="3600000"/>
            <a:ext cx="6714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8" name="Obraz 227"/>
          <p:cNvPicPr/>
          <p:nvPr/>
        </p:nvPicPr>
        <p:blipFill>
          <a:blip r:embed="rId4"/>
          <a:stretch/>
        </p:blipFill>
        <p:spPr>
          <a:xfrm>
            <a:off x="648000" y="4392000"/>
            <a:ext cx="5111640" cy="2525760"/>
          </a:xfrm>
          <a:prstGeom prst="rect">
            <a:avLst/>
          </a:prstGeom>
          <a:ln>
            <a:noFill/>
          </a:ln>
        </p:spPr>
      </p:pic>
      <p:pic>
        <p:nvPicPr>
          <p:cNvPr id="229" name="Obraz 228"/>
          <p:cNvPicPr/>
          <p:nvPr/>
        </p:nvPicPr>
        <p:blipFill>
          <a:blip r:embed="rId5"/>
          <a:stretch/>
        </p:blipFill>
        <p:spPr>
          <a:xfrm>
            <a:off x="6264000" y="4314240"/>
            <a:ext cx="5136840" cy="25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NoDisplCPL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0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Wyłącza ustawienia rozmiaru tekstu, regulację rozdzielczości wyświetlania i inne ustawienia wyświetlania.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ustawienie zasady grupy Wyłącz wyświetlanie w Panelu sterowania. Zasady grupy dodają ten wpis do rejestru z wartością 1 po włączeniu zasad.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HKCU\Software\Microsoft\Windows\CurrentVersion\Policies\System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NoDisplCPL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33" name="Obraz 232"/>
          <p:cNvPicPr/>
          <p:nvPr/>
        </p:nvPicPr>
        <p:blipFill>
          <a:blip r:embed="rId3"/>
          <a:srcRect r="20790"/>
          <a:stretch/>
        </p:blipFill>
        <p:spPr>
          <a:xfrm>
            <a:off x="1247760" y="4248000"/>
            <a:ext cx="9503280" cy="2807640"/>
          </a:xfrm>
          <a:prstGeom prst="rect">
            <a:avLst/>
          </a:prstGeom>
          <a:ln>
            <a:noFill/>
          </a:ln>
        </p:spPr>
      </p:pic>
      <p:pic>
        <p:nvPicPr>
          <p:cNvPr id="234" name="Obraz 233"/>
          <p:cNvPicPr/>
          <p:nvPr/>
        </p:nvPicPr>
        <p:blipFill>
          <a:blip r:embed="rId4"/>
          <a:stretch/>
        </p:blipFill>
        <p:spPr>
          <a:xfrm>
            <a:off x="1267560" y="1872000"/>
            <a:ext cx="9463320" cy="159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1267560" y="1872000"/>
            <a:ext cx="8154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05640" y="2808000"/>
            <a:ext cx="5778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NoDispScrSavPage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25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Usuwa kartę Wygaszacz ekranu z Wyświetl w Panelu sterowania. W rezultacie użytkownicy nie mogą używać programu Display do dodawania, konfigurowania lub zmiany wygaszacza ekranu na komputerze.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ustawienia zasady grupy na karcie Ukryj wygaszacz ekranu. Zasady grupy dodają ten wpis do rejestru z wartością 1 po włączeniu zasad.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HKCU\Software\Microsoft\Windows\CurrentVersion\Policies\System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NoDispScrSavPage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40" name="Obraz 239"/>
          <p:cNvPicPr/>
          <p:nvPr/>
        </p:nvPicPr>
        <p:blipFill>
          <a:blip r:embed="rId3"/>
          <a:stretch/>
        </p:blipFill>
        <p:spPr>
          <a:xfrm>
            <a:off x="1267560" y="1872000"/>
            <a:ext cx="9463320" cy="159444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1267560" y="1872000"/>
            <a:ext cx="8154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4805640" y="2808000"/>
            <a:ext cx="5778000" cy="2876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Obraz 242"/>
          <p:cNvPicPr/>
          <p:nvPr/>
        </p:nvPicPr>
        <p:blipFill>
          <a:blip r:embed="rId4"/>
          <a:stretch/>
        </p:blipFill>
        <p:spPr>
          <a:xfrm>
            <a:off x="1115280" y="4176000"/>
            <a:ext cx="9768240" cy="20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Dziękuję za uwagę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10236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Źródła: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pl.wikipedia.org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systemmanager.ru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cwtuning.com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windows-security.org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59904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600" b="0" strike="noStrike" spc="-1">
                <a:latin typeface="Source Sans Pro"/>
              </a:rPr>
              <a:t>Autor prezentacji:</a:t>
            </a:r>
            <a:endParaRPr lang="pl-PL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Tego się dowiesz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9904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NoClose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NoDeletePrinter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NoRun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NoDispCPL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NoDispScrSavPage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02360" y="1920240"/>
            <a:ext cx="5240520" cy="2224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Czym są rejestry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Jak dodawać i usuwać rejestry</a:t>
            </a:r>
            <a:endParaRPr lang="pl-PL" sz="32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102360" y="4356360"/>
            <a:ext cx="5240520" cy="2224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Jak tworzyć rejestry typu binarnego</a:t>
            </a:r>
            <a:endParaRPr lang="pl-PL" sz="3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Czym są rejestry?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99040" y="1920240"/>
            <a:ext cx="5240520" cy="4663080"/>
          </a:xfrm>
          <a:prstGeom prst="rect">
            <a:avLst/>
          </a:prstGeom>
          <a:solidFill>
            <a:srgbClr val="CFE7F5"/>
          </a:solidFill>
          <a:ln>
            <a:noFill/>
          </a:ln>
          <a:effectLst>
            <a:outerShdw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2620" b="0" strike="noStrike" spc="-1" dirty="0">
                <a:latin typeface="Source Sans Pro"/>
              </a:rPr>
              <a:t>Rejestr – hierarchiczna baza danych konfiguracyjnych w systemach operacyjnych Windows. Są w nim przechowywane informacje o konfiguracji i ustawieniach m.in. użytkowników, urządzeń podłączonych do komputera, a także zainstalowanych programów.</a:t>
            </a:r>
            <a:endParaRPr lang="pl-PL" sz="262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02360" y="1920240"/>
            <a:ext cx="5240520" cy="22240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2600" b="0" strike="noStrike" spc="-1" dirty="0">
                <a:latin typeface="Source Sans Pro"/>
              </a:rPr>
              <a:t>Do wpisów w rejestrze system odwołuje się każdorazowo, gdy wynik wykonania operacji zależy od wcześniej zapamiętanych ustawień systemowych.</a:t>
            </a:r>
            <a:endParaRPr lang="pl-PL" sz="2600" b="0" strike="noStrike" spc="-1" dirty="0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102360" y="4419600"/>
            <a:ext cx="5240520" cy="216084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 algn="ctr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2620" b="0" strike="noStrike" spc="-1" dirty="0">
                <a:latin typeface="Source Sans Pro"/>
              </a:rPr>
              <a:t>Rejestr w platformie Windows spełnia analogiczną funkcję do katalogu /</a:t>
            </a:r>
            <a:r>
              <a:rPr lang="pl-PL" sz="2620" b="0" strike="noStrike" spc="-1" dirty="0" err="1">
                <a:latin typeface="Source Sans Pro"/>
              </a:rPr>
              <a:t>etc</a:t>
            </a:r>
            <a:r>
              <a:rPr lang="pl-PL" sz="2620" b="0" strike="noStrike" spc="-1" dirty="0">
                <a:latin typeface="Source Sans Pro"/>
              </a:rPr>
              <a:t>/ w systemach Unix/Linux.</a:t>
            </a:r>
            <a:endParaRPr lang="pl-PL" sz="262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262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Jak dodawać rejestry?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04" name="Obraz 203"/>
          <p:cNvPicPr/>
          <p:nvPr/>
        </p:nvPicPr>
        <p:blipFill>
          <a:blip r:embed="rId3"/>
          <a:stretch/>
        </p:blipFill>
        <p:spPr>
          <a:xfrm>
            <a:off x="653969" y="1737525"/>
            <a:ext cx="3192480" cy="5530680"/>
          </a:xfrm>
          <a:prstGeom prst="rect">
            <a:avLst/>
          </a:prstGeom>
          <a:ln>
            <a:noFill/>
          </a:ln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6BA95BE-CDA4-4EAC-8634-D763244A2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3" y="1663676"/>
            <a:ext cx="5791242" cy="2381267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95F75FC-F556-4829-8577-EC5329836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3" y="4006843"/>
            <a:ext cx="4411419" cy="309722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05D69F2-A401-4635-8778-C070ACEC6E72}"/>
              </a:ext>
            </a:extLst>
          </p:cNvPr>
          <p:cNvSpPr/>
          <p:nvPr/>
        </p:nvSpPr>
        <p:spPr>
          <a:xfrm>
            <a:off x="2028294" y="431829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9BC6440-3974-4BA8-88CA-095D115B1367}"/>
              </a:ext>
            </a:extLst>
          </p:cNvPr>
          <p:cNvSpPr/>
          <p:nvPr/>
        </p:nvSpPr>
        <p:spPr>
          <a:xfrm>
            <a:off x="6809844" y="27466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60362A0-46B9-448A-94A8-32EF3A00BC3F}"/>
              </a:ext>
            </a:extLst>
          </p:cNvPr>
          <p:cNvSpPr/>
          <p:nvPr/>
        </p:nvSpPr>
        <p:spPr>
          <a:xfrm>
            <a:off x="7094536" y="578514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pl-P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562AFAA-63E7-4AF4-8D2F-CEBD86AE7C9E}"/>
              </a:ext>
            </a:extLst>
          </p:cNvPr>
          <p:cNvSpPr txBox="1"/>
          <p:nvPr/>
        </p:nvSpPr>
        <p:spPr>
          <a:xfrm>
            <a:off x="8986838" y="4502865"/>
            <a:ext cx="27336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dirty="0"/>
              <a:t>Wartość</a:t>
            </a:r>
          </a:p>
          <a:p>
            <a:r>
              <a:rPr lang="pl-PL" sz="2600" dirty="0"/>
              <a:t>01 00 00 00 oznacza włączony rejestr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 dirty="0" err="1">
                <a:solidFill>
                  <a:srgbClr val="FFFFFF"/>
                </a:solidFill>
                <a:latin typeface="Source Sans Pro Light"/>
              </a:rPr>
              <a:t>NoClose</a:t>
            </a:r>
            <a:endParaRPr lang="pl-PL" sz="60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Usuwa element Zamknij z menu Start i wyłącza przycisk Zamknij w oknie dialogowym Zabezpieczenia systemu Windows.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W rezultacie użytkownicy nie mogą używać interfejsu użytkownika systemu Windows do zamykania systemu. Jednak ten wpis nie zapobiega uruchamianiu przez użytkowników programów zamykających system Windows.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HKCU\Software\Microsoft\Windows\CurrentVersion\Policies\Explorer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NoClose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09" name="Obraz 208"/>
          <p:cNvPicPr/>
          <p:nvPr/>
        </p:nvPicPr>
        <p:blipFill>
          <a:blip r:embed="rId3"/>
          <a:stretch/>
        </p:blipFill>
        <p:spPr>
          <a:xfrm>
            <a:off x="629640" y="1873800"/>
            <a:ext cx="10739160" cy="2157840"/>
          </a:xfrm>
          <a:prstGeom prst="rect">
            <a:avLst/>
          </a:prstGeom>
          <a:ln>
            <a:noFill/>
          </a:ln>
        </p:spPr>
      </p:pic>
      <p:pic>
        <p:nvPicPr>
          <p:cNvPr id="210" name="Obraz 209"/>
          <p:cNvPicPr/>
          <p:nvPr/>
        </p:nvPicPr>
        <p:blipFill>
          <a:blip r:embed="rId4"/>
          <a:stretch/>
        </p:blipFill>
        <p:spPr>
          <a:xfrm>
            <a:off x="671400" y="4464000"/>
            <a:ext cx="10655640" cy="251460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4680000" y="2952000"/>
            <a:ext cx="6714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NoDeletePrinter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60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Uniemożliwia użytkownikom używanie folderu Drukarki do usuwania drukarek lokalnych i sieciowych.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ustawienie zasady grupy Wyłącz usuwanie drukarek. Zasady grupy dodają ten wpis do rejestru z wartością 1 po włączeniu zasad.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HKCU\Software\Microsoft\Windows\CurrentVersion\Policies\Explorer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NoDeletePrinter</a:t>
            </a:r>
            <a:endParaRPr lang="pl-PL" sz="6000" b="0" strike="noStrike" spc="-1">
              <a:latin typeface="Arial"/>
            </a:endParaRPr>
          </a:p>
        </p:txBody>
      </p:sp>
      <p:pic>
        <p:nvPicPr>
          <p:cNvPr id="217" name="Obraz 216"/>
          <p:cNvPicPr/>
          <p:nvPr/>
        </p:nvPicPr>
        <p:blipFill>
          <a:blip r:embed="rId3"/>
          <a:stretch/>
        </p:blipFill>
        <p:spPr>
          <a:xfrm>
            <a:off x="629640" y="1873800"/>
            <a:ext cx="10739160" cy="2157840"/>
          </a:xfrm>
          <a:prstGeom prst="rect">
            <a:avLst/>
          </a:prstGeom>
          <a:ln>
            <a:noFill/>
          </a:ln>
        </p:spPr>
      </p:pic>
      <p:pic>
        <p:nvPicPr>
          <p:cNvPr id="218" name="Obraz 217"/>
          <p:cNvPicPr/>
          <p:nvPr/>
        </p:nvPicPr>
        <p:blipFill>
          <a:blip r:embed="rId4"/>
          <a:stretch/>
        </p:blipFill>
        <p:spPr>
          <a:xfrm>
            <a:off x="432000" y="4845600"/>
            <a:ext cx="4535640" cy="2020320"/>
          </a:xfrm>
          <a:prstGeom prst="rect">
            <a:avLst/>
          </a:prstGeom>
          <a:ln>
            <a:noFill/>
          </a:ln>
        </p:spPr>
      </p:pic>
      <p:pic>
        <p:nvPicPr>
          <p:cNvPr id="219" name="Obraz 218"/>
          <p:cNvPicPr/>
          <p:nvPr/>
        </p:nvPicPr>
        <p:blipFill>
          <a:blip r:embed="rId5"/>
          <a:stretch/>
        </p:blipFill>
        <p:spPr>
          <a:xfrm>
            <a:off x="5184000" y="4898520"/>
            <a:ext cx="6469200" cy="197820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629640" y="1873800"/>
            <a:ext cx="9450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4680000" y="3312000"/>
            <a:ext cx="6714000" cy="3578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6000" b="1" strike="noStrike" spc="-1">
                <a:solidFill>
                  <a:srgbClr val="FFFFFF"/>
                </a:solidFill>
                <a:latin typeface="Source Sans Pro Light"/>
              </a:rPr>
              <a:t>NoRun</a:t>
            </a:r>
            <a:endParaRPr lang="pl-PL" sz="60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2000" lnSpcReduction="10000"/>
          </a:bodyPr>
          <a:lstStyle/>
          <a:p>
            <a:pPr>
              <a:lnSpc>
                <a:spcPct val="100000"/>
              </a:lnSpc>
              <a:spcAft>
                <a:spcPts val="1409"/>
              </a:spcAft>
            </a:pPr>
            <a:endParaRPr lang="pl-PL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Usuwa polecenie Uruchom z menu Start i usuwa polecenie Nowe zadanie (Uruchom) z Menedżera zadań. Ponadto użytkownicy z rozszerzonymi klawiaturami nie mogą już wyświetlać okna dialogowego Uruchom, naciskając klawisz aplikacji (klawisz z logo systemu Windows) + R.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Ten wpis przechowuje ustawienia menu Remove Run z menu Start Zasady grupy. Zasady grupy dodają ten wpis do rejestru z wartością 1 po włączeniu menu Usuń Uruchom w zasadach menu Start. Jeśli wyłączysz zasadę lub ustawisz ją na Nieskonfigurowane, zasady grupy usuwają wpis z rejestru, a system zachowuje się tak, jakby wartość wynosiła 0.</a:t>
            </a:r>
            <a:endParaRPr lang="pl-PL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Source Sans Pro"/>
              </a:rPr>
              <a:t>Rejestr znajduje się pod adresem:</a:t>
            </a:r>
            <a:endParaRPr lang="pl-PL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pl-PL" sz="2800" b="0" strike="noStrike" spc="-1">
                <a:latin typeface="Source Sans Pro"/>
              </a:rPr>
              <a:t>HKCU\Software\Microsoft\Windows\CurrentVersion\Policies\Explorer</a:t>
            </a:r>
            <a:endParaRPr lang="pl-PL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604</Words>
  <Application>Microsoft Office PowerPoint</Application>
  <PresentationFormat>Niestandardowy</PresentationFormat>
  <Paragraphs>62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5</vt:i4>
      </vt:variant>
      <vt:variant>
        <vt:lpstr>Tytuły slajdów</vt:lpstr>
      </vt:variant>
      <vt:variant>
        <vt:i4>16</vt:i4>
      </vt:variant>
    </vt:vector>
  </HeadingPairs>
  <TitlesOfParts>
    <vt:vector size="26" baseType="lpstr">
      <vt:lpstr>Arial</vt:lpstr>
      <vt:lpstr>Source Sans Pro</vt:lpstr>
      <vt:lpstr>Source Sans Pro Light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Piotr</cp:lastModifiedBy>
  <cp:revision>9</cp:revision>
  <dcterms:created xsi:type="dcterms:W3CDTF">2020-12-19T12:51:30Z</dcterms:created>
  <dcterms:modified xsi:type="dcterms:W3CDTF">2020-12-19T12:57:31Z</dcterms:modified>
  <dc:language>pl-PL</dc:language>
</cp:coreProperties>
</file>