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6" r:id="rId4"/>
    <p:sldId id="263" r:id="rId5"/>
    <p:sldId id="264" r:id="rId6"/>
    <p:sldId id="267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01.07.20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01.07.20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01.07.20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01.07.20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Everyday Automations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Read &amp; Append Multiple Text Files </a:t>
            </a:r>
            <a:r>
              <a:rPr lang="de-DE" dirty="0" err="1"/>
              <a:t>From</a:t>
            </a:r>
            <a:r>
              <a:rPr lang="de-DE" dirty="0"/>
              <a:t> Multiple </a:t>
            </a:r>
            <a:r>
              <a:rPr lang="de-DE" dirty="0" err="1"/>
              <a:t>Directories</a:t>
            </a:r>
            <a:r>
              <a:rPr lang="de-DE" dirty="0"/>
              <a:t> Python</a:t>
            </a:r>
          </a:p>
          <a:p>
            <a:r>
              <a:rPr lang="de-DE" dirty="0"/>
              <a:t>Tutorial 7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01.07.20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B0126-FA4C-5645-AA04-54E906296716}"/>
              </a:ext>
            </a:extLst>
          </p:cNvPr>
          <p:cNvSpPr txBox="1"/>
          <p:nvPr/>
        </p:nvSpPr>
        <p:spPr>
          <a:xfrm>
            <a:off x="4167272" y="834484"/>
            <a:ext cx="7850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 directory contains 81 subdirectories</a:t>
            </a:r>
          </a:p>
          <a:p>
            <a:r>
              <a:rPr lang="en-DE" dirty="0"/>
              <a:t>Each subdirectory contains multiple csv files</a:t>
            </a:r>
          </a:p>
          <a:p>
            <a:r>
              <a:rPr lang="en-DE" dirty="0"/>
              <a:t>Goal is to read all csv files from the sub directory and write (append) all files data to a single file</a:t>
            </a:r>
          </a:p>
          <a:p>
            <a:endParaRPr lang="en-DE" dirty="0"/>
          </a:p>
          <a:p>
            <a:r>
              <a:rPr lang="en-GB" dirty="0"/>
              <a:t>P</a:t>
            </a:r>
            <a:r>
              <a:rPr lang="en-DE" dirty="0"/>
              <a:t>rerequisite glob module for search 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Use case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6E6622F-39F4-BD49-9E62-D86CF6F8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7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5238" y="6492240"/>
            <a:ext cx="30361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7/1/20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6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How to serach and read specific files types from a directory 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E58C3-1785-7444-AFE0-0A476DDD31A8}"/>
              </a:ext>
            </a:extLst>
          </p:cNvPr>
          <p:cNvSpPr txBox="1"/>
          <p:nvPr/>
        </p:nvSpPr>
        <p:spPr>
          <a:xfrm>
            <a:off x="4447308" y="870067"/>
            <a:ext cx="6472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 glob</a:t>
            </a:r>
          </a:p>
          <a:p>
            <a:r>
              <a:rPr lang="en-GB" dirty="0"/>
              <a:t>import </a:t>
            </a:r>
            <a:r>
              <a:rPr lang="en-GB" dirty="0" err="1"/>
              <a:t>os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io</a:t>
            </a:r>
            <a:endParaRPr lang="en-GB" dirty="0"/>
          </a:p>
          <a:p>
            <a:r>
              <a:rPr lang="en-GB" dirty="0"/>
              <a:t>import time</a:t>
            </a:r>
          </a:p>
          <a:p>
            <a:br>
              <a:rPr lang="en-GB" dirty="0"/>
            </a:br>
            <a:endParaRPr lang="en-GB" dirty="0"/>
          </a:p>
          <a:p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8DB9E-471A-0A44-9690-8C5259A6EB6B}"/>
              </a:ext>
            </a:extLst>
          </p:cNvPr>
          <p:cNvSpPr txBox="1"/>
          <p:nvPr/>
        </p:nvSpPr>
        <p:spPr>
          <a:xfrm>
            <a:off x="5949538" y="4429496"/>
            <a:ext cx="29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</a:t>
            </a:r>
            <a:r>
              <a:rPr lang="en-DE"/>
              <a:t>ead files with .csv extension</a:t>
            </a:r>
          </a:p>
        </p:txBody>
      </p:sp>
    </p:spTree>
    <p:extLst>
      <p:ext uri="{BB962C8B-B14F-4D97-AF65-F5344CB8AC3E}">
        <p14:creationId xmlns:p14="http://schemas.microsoft.com/office/powerpoint/2010/main" val="121733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Use Case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Code:using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loop only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GB" dirty="0"/>
              <a:t>import glob</a:t>
            </a:r>
          </a:p>
          <a:p>
            <a:r>
              <a:rPr lang="en-GB" dirty="0"/>
              <a:t>import </a:t>
            </a:r>
            <a:r>
              <a:rPr lang="en-GB" dirty="0" err="1"/>
              <a:t>os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io</a:t>
            </a:r>
            <a:endParaRPr lang="en-GB" dirty="0"/>
          </a:p>
          <a:p>
            <a:r>
              <a:rPr lang="en-GB" dirty="0"/>
              <a:t>import time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start=</a:t>
            </a:r>
            <a:r>
              <a:rPr lang="en-GB" dirty="0" err="1"/>
              <a:t>time.perf_counter</a:t>
            </a:r>
            <a:r>
              <a:rPr lang="en-GB" dirty="0"/>
              <a:t>()</a:t>
            </a:r>
          </a:p>
          <a:p>
            <a:r>
              <a:rPr lang="en-GB" dirty="0"/>
              <a:t>cd=</a:t>
            </a:r>
            <a:r>
              <a:rPr lang="en-GB" dirty="0" err="1"/>
              <a:t>os.getcwd</a:t>
            </a:r>
            <a:r>
              <a:rPr lang="en-GB" dirty="0"/>
              <a:t>()</a:t>
            </a:r>
          </a:p>
          <a:p>
            <a:r>
              <a:rPr lang="en-GB" dirty="0" err="1"/>
              <a:t>dirs</a:t>
            </a:r>
            <a:r>
              <a:rPr lang="en-GB" dirty="0"/>
              <a:t>=</a:t>
            </a:r>
            <a:r>
              <a:rPr lang="en-GB" dirty="0" err="1"/>
              <a:t>glob.glob</a:t>
            </a:r>
            <a:r>
              <a:rPr lang="en-GB" dirty="0"/>
              <a:t>(cd+</a:t>
            </a:r>
            <a:r>
              <a:rPr lang="en-GB" i="1" dirty="0"/>
              <a:t>"/*/*/"</a:t>
            </a:r>
            <a:r>
              <a:rPr lang="en-GB" dirty="0"/>
              <a:t>)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def </a:t>
            </a:r>
            <a:r>
              <a:rPr lang="en-GB" b="1" dirty="0" err="1"/>
              <a:t>read_file</a:t>
            </a:r>
            <a:r>
              <a:rPr lang="en-GB" dirty="0"/>
              <a:t>(</a:t>
            </a:r>
            <a:r>
              <a:rPr lang="en-GB" dirty="0" err="1"/>
              <a:t>dir</a:t>
            </a:r>
            <a:r>
              <a:rPr lang="en-GB" dirty="0"/>
              <a:t>):</a:t>
            </a:r>
          </a:p>
          <a:p>
            <a:r>
              <a:rPr lang="en-GB" dirty="0"/>
              <a:t>    files=</a:t>
            </a:r>
            <a:r>
              <a:rPr lang="en-GB" dirty="0" err="1"/>
              <a:t>glob.glob</a:t>
            </a:r>
            <a:r>
              <a:rPr lang="en-GB" dirty="0"/>
              <a:t>(</a:t>
            </a:r>
            <a:r>
              <a:rPr lang="en-GB" dirty="0" err="1"/>
              <a:t>dir</a:t>
            </a:r>
            <a:r>
              <a:rPr lang="en-GB" dirty="0"/>
              <a:t>+</a:t>
            </a:r>
            <a:r>
              <a:rPr lang="en-GB" i="1" dirty="0"/>
              <a:t>"*.</a:t>
            </a:r>
            <a:r>
              <a:rPr lang="en-GB" i="1" u="sng" dirty="0"/>
              <a:t>csv</a:t>
            </a:r>
            <a:r>
              <a:rPr lang="en-GB" i="1" dirty="0"/>
              <a:t>"</a:t>
            </a:r>
            <a:r>
              <a:rPr lang="en-GB" dirty="0"/>
              <a:t>)</a:t>
            </a:r>
          </a:p>
          <a:p>
            <a:r>
              <a:rPr lang="en-GB" dirty="0"/>
              <a:t>    for file in files:</a:t>
            </a:r>
          </a:p>
          <a:p>
            <a:r>
              <a:rPr lang="en-GB" dirty="0"/>
              <a:t>        with </a:t>
            </a:r>
            <a:r>
              <a:rPr lang="en-GB" dirty="0" err="1"/>
              <a:t>io.open</a:t>
            </a:r>
            <a:r>
              <a:rPr lang="en-GB" dirty="0"/>
              <a:t>(</a:t>
            </a:r>
            <a:r>
              <a:rPr lang="en-GB" dirty="0" err="1"/>
              <a:t>file,</a:t>
            </a:r>
            <a:r>
              <a:rPr lang="en-GB" i="1" dirty="0" err="1"/>
              <a:t>"r"</a:t>
            </a:r>
            <a:r>
              <a:rPr lang="en-GB" dirty="0" err="1"/>
              <a:t>,encoding</a:t>
            </a:r>
            <a:r>
              <a:rPr lang="en-GB" dirty="0"/>
              <a:t>=</a:t>
            </a:r>
            <a:r>
              <a:rPr lang="en-GB" i="1" dirty="0"/>
              <a:t>"</a:t>
            </a:r>
            <a:r>
              <a:rPr lang="en-GB" i="1" u="sng" dirty="0"/>
              <a:t>utf</a:t>
            </a:r>
            <a:r>
              <a:rPr lang="en-GB" i="1" dirty="0"/>
              <a:t>-8"</a:t>
            </a:r>
            <a:r>
              <a:rPr lang="en-GB" dirty="0"/>
              <a:t>)as f1:</a:t>
            </a:r>
          </a:p>
          <a:p>
            <a:r>
              <a:rPr lang="en-GB" dirty="0"/>
              <a:t>            data=f1.read()</a:t>
            </a:r>
          </a:p>
          <a:p>
            <a:r>
              <a:rPr lang="en-GB" dirty="0"/>
              <a:t>            data=</a:t>
            </a:r>
            <a:r>
              <a:rPr lang="en-GB" dirty="0" err="1"/>
              <a:t>data.split</a:t>
            </a:r>
            <a:r>
              <a:rPr lang="en-GB" dirty="0"/>
              <a:t>(</a:t>
            </a:r>
            <a:r>
              <a:rPr lang="en-GB" i="1" dirty="0"/>
              <a:t>"\n"</a:t>
            </a:r>
            <a:r>
              <a:rPr lang="en-GB" dirty="0"/>
              <a:t>)[1:]</a:t>
            </a:r>
          </a:p>
          <a:p>
            <a:r>
              <a:rPr lang="en-GB" dirty="0"/>
              <a:t>            data1=</a:t>
            </a:r>
            <a:r>
              <a:rPr lang="en-GB" i="1" dirty="0"/>
              <a:t>"\</a:t>
            </a:r>
            <a:r>
              <a:rPr lang="en-GB" i="1" dirty="0" err="1"/>
              <a:t>n"</a:t>
            </a:r>
            <a:r>
              <a:rPr lang="en-GB" dirty="0" err="1"/>
              <a:t>.join</a:t>
            </a:r>
            <a:r>
              <a:rPr lang="en-GB" dirty="0"/>
              <a:t>(row for row in data)</a:t>
            </a:r>
          </a:p>
          <a:p>
            <a:r>
              <a:rPr lang="en-GB" dirty="0"/>
              <a:t>            with </a:t>
            </a:r>
            <a:r>
              <a:rPr lang="en-GB" dirty="0" err="1"/>
              <a:t>io.open</a:t>
            </a:r>
            <a:r>
              <a:rPr lang="en-GB" dirty="0"/>
              <a:t>(</a:t>
            </a:r>
            <a:r>
              <a:rPr lang="en-GB" i="1" dirty="0"/>
              <a:t>"</a:t>
            </a:r>
            <a:r>
              <a:rPr lang="en-GB" i="1" dirty="0" err="1"/>
              <a:t>output.csv"</a:t>
            </a:r>
            <a:r>
              <a:rPr lang="en-GB" dirty="0" err="1"/>
              <a:t>,</a:t>
            </a:r>
            <a:r>
              <a:rPr lang="en-GB" i="1" dirty="0" err="1"/>
              <a:t>"a"</a:t>
            </a:r>
            <a:r>
              <a:rPr lang="en-GB" dirty="0" err="1"/>
              <a:t>,encoding</a:t>
            </a:r>
            <a:r>
              <a:rPr lang="en-GB" dirty="0"/>
              <a:t>=</a:t>
            </a:r>
            <a:r>
              <a:rPr lang="en-GB" i="1" dirty="0"/>
              <a:t>"</a:t>
            </a:r>
            <a:r>
              <a:rPr lang="en-GB" i="1" u="sng" dirty="0"/>
              <a:t>utf</a:t>
            </a:r>
            <a:r>
              <a:rPr lang="en-GB" i="1" dirty="0"/>
              <a:t>-8"</a:t>
            </a:r>
            <a:r>
              <a:rPr lang="en-GB" dirty="0"/>
              <a:t>) as f2:</a:t>
            </a:r>
          </a:p>
          <a:p>
            <a:r>
              <a:rPr lang="en-GB" dirty="0"/>
              <a:t>                f2.write(data1)</a:t>
            </a:r>
          </a:p>
          <a:p>
            <a:r>
              <a:rPr lang="en-GB" dirty="0"/>
              <a:t>                f2.close()</a:t>
            </a:r>
          </a:p>
          <a:p>
            <a:r>
              <a:rPr lang="en-GB" dirty="0"/>
              <a:t>            f1.close()</a:t>
            </a:r>
          </a:p>
          <a:p>
            <a:r>
              <a:rPr lang="en-GB" dirty="0"/>
              <a:t>       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 (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dirs</a:t>
            </a:r>
            <a:r>
              <a:rPr lang="en-GB" dirty="0"/>
              <a:t>)):</a:t>
            </a:r>
          </a:p>
          <a:p>
            <a:r>
              <a:rPr lang="en-GB" dirty="0"/>
              <a:t>    </a:t>
            </a:r>
            <a:r>
              <a:rPr lang="en-GB" dirty="0" err="1"/>
              <a:t>read_file</a:t>
            </a:r>
            <a:r>
              <a:rPr lang="en-GB" dirty="0"/>
              <a:t>(</a:t>
            </a:r>
            <a:r>
              <a:rPr lang="en-GB" dirty="0" err="1"/>
              <a:t>dirs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r>
              <a:rPr lang="en-GB" dirty="0"/>
              <a:t>    </a:t>
            </a:r>
          </a:p>
          <a:p>
            <a:r>
              <a:rPr lang="en-GB" dirty="0"/>
              <a:t>end=</a:t>
            </a:r>
            <a:r>
              <a:rPr lang="en-GB" dirty="0" err="1"/>
              <a:t>time.perf_counter</a:t>
            </a:r>
            <a:r>
              <a:rPr lang="en-GB" dirty="0"/>
              <a:t>()</a:t>
            </a:r>
          </a:p>
          <a:p>
            <a:r>
              <a:rPr lang="en-GB" dirty="0"/>
              <a:t>print(</a:t>
            </a:r>
            <a:r>
              <a:rPr lang="en-GB" i="1" dirty="0" err="1"/>
              <a:t>f"time</a:t>
            </a:r>
            <a:r>
              <a:rPr lang="en-GB" i="1" dirty="0"/>
              <a:t> taken {round(end-start,2)} seconds"</a:t>
            </a:r>
            <a:r>
              <a:rPr lang="en-GB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0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Use Case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Code:using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loop &amp; multi threading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38EA52-BBD7-B645-B2CE-1D814079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80" y="850578"/>
            <a:ext cx="6475345" cy="44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Use Case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Code:using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 loop and  multi processing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3A7F92-2C23-DC4E-A508-8C643E14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13" y="408781"/>
            <a:ext cx="7710446" cy="53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439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Everyday Automations Using Python</vt:lpstr>
      <vt:lpstr>Use case</vt:lpstr>
      <vt:lpstr>Use case</vt:lpstr>
      <vt:lpstr>How to serach and read specific files types from a directory </vt:lpstr>
      <vt:lpstr>Full Use Case Code:using for loop only</vt:lpstr>
      <vt:lpstr>Full Use Case Code:using for loop &amp; multi threading</vt:lpstr>
      <vt:lpstr>Full Use Case Code:using for loop and  multi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Automations Using Python</dc:title>
  <dc:creator>roni das</dc:creator>
  <cp:lastModifiedBy>roni das</cp:lastModifiedBy>
  <cp:revision>4</cp:revision>
  <dcterms:created xsi:type="dcterms:W3CDTF">2020-07-01T08:51:42Z</dcterms:created>
  <dcterms:modified xsi:type="dcterms:W3CDTF">2020-07-01T09:27:12Z</dcterms:modified>
</cp:coreProperties>
</file>